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87" r:id="rId4"/>
    <p:sldId id="289" r:id="rId5"/>
    <p:sldId id="277" r:id="rId6"/>
    <p:sldId id="278" r:id="rId7"/>
    <p:sldId id="279" r:id="rId8"/>
    <p:sldId id="280" r:id="rId9"/>
    <p:sldId id="265" r:id="rId10"/>
    <p:sldId id="273" r:id="rId11"/>
    <p:sldId id="274" r:id="rId12"/>
    <p:sldId id="276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5056" autoAdjust="0"/>
  </p:normalViewPr>
  <p:slideViewPr>
    <p:cSldViewPr snapToGrid="0">
      <p:cViewPr varScale="1">
        <p:scale>
          <a:sx n="102" d="100"/>
          <a:sy n="102" d="100"/>
        </p:scale>
        <p:origin x="46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578" y="3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25EEA-C3B2-44C7-9B30-DE9028F8DE8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A03D9915-3D91-4CCD-8A95-E24882601A70}">
      <dgm:prSet custT="1"/>
      <dgm:spPr/>
      <dgm:t>
        <a:bodyPr/>
        <a:lstStyle/>
        <a:p>
          <a:pPr algn="ctr">
            <a:buNone/>
          </a:pPr>
          <a:r>
            <a:rPr lang="en-US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March 2017</a:t>
          </a:r>
        </a:p>
      </dgm:t>
    </dgm:pt>
    <dgm:pt modelId="{E10A83EC-23B9-4EC7-B565-774FCA521D3C}" type="parTrans" cxnId="{F43CE692-B67D-4234-B4BC-59F828E322F2}">
      <dgm:prSet/>
      <dgm:spPr/>
      <dgm:t>
        <a:bodyPr/>
        <a:lstStyle/>
        <a:p>
          <a:endParaRPr lang="en-US" sz="1800" b="1">
            <a:latin typeface="+mn-lt"/>
          </a:endParaRPr>
        </a:p>
      </dgm:t>
    </dgm:pt>
    <dgm:pt modelId="{CF5ECCAD-24D1-4AEE-A8C4-3246EEABD1B8}" type="sibTrans" cxnId="{F43CE692-B67D-4234-B4BC-59F828E322F2}">
      <dgm:prSet custT="1"/>
      <dgm:spPr/>
      <dgm:t>
        <a:bodyPr/>
        <a:lstStyle/>
        <a:p>
          <a:endParaRPr lang="en-US" sz="1800" b="1">
            <a:latin typeface="+mn-lt"/>
          </a:endParaRPr>
        </a:p>
      </dgm:t>
    </dgm:pt>
    <dgm:pt modelId="{2CE0D5B2-3E69-43CD-B3E8-6E24C30409FC}">
      <dgm:prSet custT="1"/>
      <dgm:spPr/>
      <dgm:t>
        <a:bodyPr/>
        <a:lstStyle/>
        <a:p>
          <a:r>
            <a:rPr lang="en-AU" sz="1800" b="1" dirty="0">
              <a:latin typeface="+mn-lt"/>
            </a:rPr>
            <a:t>August – September 2017</a:t>
          </a:r>
        </a:p>
        <a:p>
          <a:r>
            <a:rPr lang="en-AU" sz="1800" b="1" dirty="0">
              <a:latin typeface="+mn-lt"/>
            </a:rPr>
            <a:t>Deliver </a:t>
          </a:r>
          <a:r>
            <a:rPr lang="en-US" sz="1800" b="1" dirty="0">
              <a:latin typeface="+mn-lt"/>
            </a:rPr>
            <a:t>MP Awareness Training </a:t>
          </a:r>
        </a:p>
      </dgm:t>
    </dgm:pt>
    <dgm:pt modelId="{74EC450B-2FAD-4B96-8C84-AAF7A5953F06}" type="parTrans" cxnId="{0ADE6FB1-E269-40D2-85F5-F5620A0A7D76}">
      <dgm:prSet/>
      <dgm:spPr/>
      <dgm:t>
        <a:bodyPr/>
        <a:lstStyle/>
        <a:p>
          <a:endParaRPr lang="en-US" sz="1800" b="1">
            <a:latin typeface="+mn-lt"/>
          </a:endParaRPr>
        </a:p>
      </dgm:t>
    </dgm:pt>
    <dgm:pt modelId="{628C4B4E-1E65-46A6-867F-27C360366381}" type="sibTrans" cxnId="{0ADE6FB1-E269-40D2-85F5-F5620A0A7D76}">
      <dgm:prSet/>
      <dgm:spPr/>
      <dgm:t>
        <a:bodyPr/>
        <a:lstStyle/>
        <a:p>
          <a:endParaRPr lang="en-US" sz="1800" b="1">
            <a:latin typeface="+mn-lt"/>
          </a:endParaRPr>
        </a:p>
      </dgm:t>
    </dgm:pt>
    <dgm:pt modelId="{2108CF16-76D8-4D91-8578-9122C444179D}">
      <dgm:prSet custT="1"/>
      <dgm:spPr/>
      <dgm:t>
        <a:bodyPr/>
        <a:lstStyle/>
        <a:p>
          <a:r>
            <a:rPr lang="en-US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June 2016 </a:t>
          </a:r>
        </a:p>
        <a:p>
          <a:r>
            <a:rPr lang="en-US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Association Health Check </a:t>
          </a:r>
        </a:p>
      </dgm:t>
    </dgm:pt>
    <dgm:pt modelId="{D7B1F896-1A22-4D85-9078-BE952310DBA1}" type="parTrans" cxnId="{A38A2DD9-E09A-48A7-BB97-744C166469B8}">
      <dgm:prSet/>
      <dgm:spPr/>
      <dgm:t>
        <a:bodyPr/>
        <a:lstStyle/>
        <a:p>
          <a:endParaRPr lang="en-US" sz="1800" b="1">
            <a:latin typeface="+mn-lt"/>
          </a:endParaRPr>
        </a:p>
      </dgm:t>
    </dgm:pt>
    <dgm:pt modelId="{F4D9EFF2-B42F-4F23-97C7-838F64EF7869}" type="sibTrans" cxnId="{A38A2DD9-E09A-48A7-BB97-744C166469B8}">
      <dgm:prSet custT="1"/>
      <dgm:spPr/>
      <dgm:t>
        <a:bodyPr/>
        <a:lstStyle/>
        <a:p>
          <a:endParaRPr lang="en-US" sz="1800" b="1">
            <a:latin typeface="+mn-lt"/>
          </a:endParaRPr>
        </a:p>
      </dgm:t>
    </dgm:pt>
    <dgm:pt modelId="{83AD87FF-EE34-483B-BDF0-8717906653BD}">
      <dgm:prSet custT="1"/>
      <dgm:spPr/>
      <dgm:t>
        <a:bodyPr/>
        <a:lstStyle/>
        <a:p>
          <a:pPr>
            <a:defRPr b="1"/>
          </a:pPr>
          <a:r>
            <a:rPr lang="en-US" sz="1800" b="1" dirty="0">
              <a:latin typeface="+mn-lt"/>
            </a:rPr>
            <a:t>October 2016 </a:t>
          </a:r>
        </a:p>
        <a:p>
          <a:pPr>
            <a:defRPr b="1"/>
          </a:pPr>
          <a:r>
            <a:rPr lang="en-US" sz="1800" b="1" dirty="0" err="1">
              <a:latin typeface="+mn-lt"/>
            </a:rPr>
            <a:t>OoS</a:t>
          </a:r>
          <a:r>
            <a:rPr lang="en-US" sz="1800" b="1" dirty="0">
              <a:latin typeface="+mn-lt"/>
            </a:rPr>
            <a:t> Grant Application Member Protection Roadshow</a:t>
          </a:r>
        </a:p>
      </dgm:t>
    </dgm:pt>
    <dgm:pt modelId="{F690FA49-BAB8-4797-9607-0188600D8DBD}" type="parTrans" cxnId="{3A97146D-4C0B-44C9-A09D-41F83FAA3853}">
      <dgm:prSet/>
      <dgm:spPr/>
      <dgm:t>
        <a:bodyPr/>
        <a:lstStyle/>
        <a:p>
          <a:endParaRPr lang="en-US" sz="1800" b="1">
            <a:latin typeface="+mn-lt"/>
          </a:endParaRPr>
        </a:p>
      </dgm:t>
    </dgm:pt>
    <dgm:pt modelId="{ED32EE56-6F81-487B-99D8-9A25677D8D6D}" type="sibTrans" cxnId="{3A97146D-4C0B-44C9-A09D-41F83FAA3853}">
      <dgm:prSet custT="1"/>
      <dgm:spPr/>
      <dgm:t>
        <a:bodyPr/>
        <a:lstStyle/>
        <a:p>
          <a:endParaRPr lang="en-US" sz="1800" b="1">
            <a:latin typeface="+mn-lt"/>
          </a:endParaRPr>
        </a:p>
      </dgm:t>
    </dgm:pt>
    <dgm:pt modelId="{783F21F7-DE73-44F4-B54B-F3367E3DC042}">
      <dgm:prSet custT="1"/>
      <dgm:spPr/>
      <dgm:t>
        <a:bodyPr/>
        <a:lstStyle/>
        <a:p>
          <a:pPr algn="ctr"/>
          <a:r>
            <a:rPr lang="en-US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February 2017</a:t>
          </a:r>
        </a:p>
        <a:p>
          <a:pPr algn="ctr"/>
          <a:r>
            <a:rPr lang="en-US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Grant Approval</a:t>
          </a:r>
        </a:p>
      </dgm:t>
    </dgm:pt>
    <dgm:pt modelId="{30260877-C85B-4545-961E-B862EC92A30F}" type="parTrans" cxnId="{EBC9A51A-9226-4D5D-92F9-55C762238281}">
      <dgm:prSet/>
      <dgm:spPr/>
      <dgm:t>
        <a:bodyPr/>
        <a:lstStyle/>
        <a:p>
          <a:endParaRPr lang="en-US" sz="1800" b="1">
            <a:latin typeface="+mn-lt"/>
          </a:endParaRPr>
        </a:p>
      </dgm:t>
    </dgm:pt>
    <dgm:pt modelId="{806D6A1E-D626-490E-9934-58CDE6EB4601}" type="sibTrans" cxnId="{EBC9A51A-9226-4D5D-92F9-55C762238281}">
      <dgm:prSet custT="1"/>
      <dgm:spPr/>
      <dgm:t>
        <a:bodyPr/>
        <a:lstStyle/>
        <a:p>
          <a:endParaRPr lang="en-US" sz="1800" b="1">
            <a:latin typeface="+mn-lt"/>
          </a:endParaRPr>
        </a:p>
      </dgm:t>
    </dgm:pt>
    <dgm:pt modelId="{D1F07915-E3D0-4B54-AE04-25F435791D3D}">
      <dgm:prSet custT="1"/>
      <dgm:spPr/>
      <dgm:t>
        <a:bodyPr/>
        <a:lstStyle/>
        <a:p>
          <a:pPr algn="ctr"/>
          <a:r>
            <a:rPr lang="en-US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April 2017</a:t>
          </a:r>
        </a:p>
        <a:p>
          <a:pPr algn="ctr"/>
          <a:r>
            <a:rPr lang="en-US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Engagement of Morgan Lander</a:t>
          </a:r>
        </a:p>
      </dgm:t>
    </dgm:pt>
    <dgm:pt modelId="{716AC817-E8F5-41AF-B847-D49117EBFFB7}" type="parTrans" cxnId="{9C39BF44-087C-41BA-A072-1D3FFFC05E8A}">
      <dgm:prSet/>
      <dgm:spPr/>
      <dgm:t>
        <a:bodyPr/>
        <a:lstStyle/>
        <a:p>
          <a:endParaRPr lang="en-US" sz="1800" b="1">
            <a:latin typeface="+mn-lt"/>
          </a:endParaRPr>
        </a:p>
      </dgm:t>
    </dgm:pt>
    <dgm:pt modelId="{870C5232-E26C-424D-AB7F-C6453026F916}" type="sibTrans" cxnId="{9C39BF44-087C-41BA-A072-1D3FFFC05E8A}">
      <dgm:prSet custT="1"/>
      <dgm:spPr/>
      <dgm:t>
        <a:bodyPr/>
        <a:lstStyle/>
        <a:p>
          <a:endParaRPr lang="en-US" sz="1800" b="1">
            <a:latin typeface="+mn-lt"/>
          </a:endParaRPr>
        </a:p>
      </dgm:t>
    </dgm:pt>
    <dgm:pt modelId="{57D732D7-55BE-40F2-BA00-1181EEDF8838}">
      <dgm:prSet custT="1"/>
      <dgm:spPr/>
      <dgm:t>
        <a:bodyPr/>
        <a:lstStyle/>
        <a:p>
          <a:pPr algn="ctr">
            <a:buNone/>
          </a:pPr>
          <a:r>
            <a:rPr lang="en-US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Morgan Lander designs simplified MP Awareness Training</a:t>
          </a:r>
        </a:p>
      </dgm:t>
    </dgm:pt>
    <dgm:pt modelId="{59908A24-EBEC-4F2C-BB5B-B7999A3D126F}" type="parTrans" cxnId="{8C66D72B-7A5E-4875-BC9D-89FC5DA187BE}">
      <dgm:prSet/>
      <dgm:spPr/>
      <dgm:t>
        <a:bodyPr/>
        <a:lstStyle/>
        <a:p>
          <a:endParaRPr lang="en-US" sz="1800" b="1">
            <a:latin typeface="+mn-lt"/>
          </a:endParaRPr>
        </a:p>
      </dgm:t>
    </dgm:pt>
    <dgm:pt modelId="{A934C497-9A68-4E94-A8DB-3C915937F687}" type="sibTrans" cxnId="{8C66D72B-7A5E-4875-BC9D-89FC5DA187BE}">
      <dgm:prSet/>
      <dgm:spPr/>
      <dgm:t>
        <a:bodyPr/>
        <a:lstStyle/>
        <a:p>
          <a:endParaRPr lang="en-US" sz="1800" b="1">
            <a:latin typeface="+mn-lt"/>
          </a:endParaRPr>
        </a:p>
      </dgm:t>
    </dgm:pt>
    <dgm:pt modelId="{FC0637AE-1BB6-4DDF-AB6F-C5422B5259E1}" type="pres">
      <dgm:prSet presAssocID="{6C925EEA-C3B2-44C7-9B30-DE9028F8DE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57F0A8-8ED1-4DB6-A94A-4F844B1CE71B}" type="pres">
      <dgm:prSet presAssocID="{2108CF16-76D8-4D91-8578-9122C444179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5C660-9DDC-4D4A-8B95-B3E6FC33EAF3}" type="pres">
      <dgm:prSet presAssocID="{F4D9EFF2-B42F-4F23-97C7-838F64EF786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4DC5FC7B-32A6-4ACA-B02F-AED734C6AECD}" type="pres">
      <dgm:prSet presAssocID="{F4D9EFF2-B42F-4F23-97C7-838F64EF7869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B7F0CDD5-9D6B-440B-AF7A-AFDCEBC6E52C}" type="pres">
      <dgm:prSet presAssocID="{83AD87FF-EE34-483B-BDF0-8717906653B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CBED8-399E-42F4-B5F1-952459BC052D}" type="pres">
      <dgm:prSet presAssocID="{ED32EE56-6F81-487B-99D8-9A25677D8D6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32DEAF7-1438-4ABC-A3CD-990868A7B543}" type="pres">
      <dgm:prSet presAssocID="{ED32EE56-6F81-487B-99D8-9A25677D8D6D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407216E9-1DDD-4DD8-B9E4-CEBCCCA5473F}" type="pres">
      <dgm:prSet presAssocID="{783F21F7-DE73-44F4-B54B-F3367E3DC04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4D57F-3806-4F34-B8C7-60E9B32B9FD9}" type="pres">
      <dgm:prSet presAssocID="{806D6A1E-D626-490E-9934-58CDE6EB460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6586060A-F952-4A70-ADFD-725B723E9DCC}" type="pres">
      <dgm:prSet presAssocID="{806D6A1E-D626-490E-9934-58CDE6EB4601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52F24C74-DBF5-4A4C-9A7A-EE4C1C264677}" type="pres">
      <dgm:prSet presAssocID="{D1F07915-E3D0-4B54-AE04-25F435791D3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578A3-9A32-4963-9831-32ACDFFD63EF}" type="pres">
      <dgm:prSet presAssocID="{870C5232-E26C-424D-AB7F-C6453026F916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12EE884-4905-4718-A2BE-BE2B18F25A67}" type="pres">
      <dgm:prSet presAssocID="{870C5232-E26C-424D-AB7F-C6453026F916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0943FC45-42C4-487B-B58A-69EFAFD698E6}" type="pres">
      <dgm:prSet presAssocID="{A03D9915-3D91-4CCD-8A95-E24882601A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614B4-2FE4-4638-A076-6ECACE8286C0}" type="pres">
      <dgm:prSet presAssocID="{CF5ECCAD-24D1-4AEE-A8C4-3246EEABD1B8}" presName="sibTrans" presStyleLbl="sibTrans1D1" presStyleIdx="4" presStyleCnt="5"/>
      <dgm:spPr/>
      <dgm:t>
        <a:bodyPr/>
        <a:lstStyle/>
        <a:p>
          <a:endParaRPr lang="en-US"/>
        </a:p>
      </dgm:t>
    </dgm:pt>
    <dgm:pt modelId="{9F5E6F10-3C79-461C-A933-DDBF949229E4}" type="pres">
      <dgm:prSet presAssocID="{CF5ECCAD-24D1-4AEE-A8C4-3246EEABD1B8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701C5478-2726-46E9-88B2-881E01B63135}" type="pres">
      <dgm:prSet presAssocID="{2CE0D5B2-3E69-43CD-B3E8-6E24C30409F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3CD4A3-AC1A-4221-BB0D-507ED3610913}" type="presOf" srcId="{D1F07915-E3D0-4B54-AE04-25F435791D3D}" destId="{52F24C74-DBF5-4A4C-9A7A-EE4C1C264677}" srcOrd="0" destOrd="0" presId="urn:microsoft.com/office/officeart/2016/7/layout/RepeatingBendingProcessNew"/>
    <dgm:cxn modelId="{01CB0E02-25E1-4EDE-84D0-256314753E39}" type="presOf" srcId="{A03D9915-3D91-4CCD-8A95-E24882601A70}" destId="{0943FC45-42C4-487B-B58A-69EFAFD698E6}" srcOrd="0" destOrd="0" presId="urn:microsoft.com/office/officeart/2016/7/layout/RepeatingBendingProcessNew"/>
    <dgm:cxn modelId="{9AC52E99-DB71-45F9-AA97-9C27BEB6DC9D}" type="presOf" srcId="{F4D9EFF2-B42F-4F23-97C7-838F64EF7869}" destId="{D5E5C660-9DDC-4D4A-8B95-B3E6FC33EAF3}" srcOrd="0" destOrd="0" presId="urn:microsoft.com/office/officeart/2016/7/layout/RepeatingBendingProcessNew"/>
    <dgm:cxn modelId="{07EA047A-C30C-46EC-A794-CA4794A052B4}" type="presOf" srcId="{6C925EEA-C3B2-44C7-9B30-DE9028F8DE8D}" destId="{FC0637AE-1BB6-4DDF-AB6F-C5422B5259E1}" srcOrd="0" destOrd="0" presId="urn:microsoft.com/office/officeart/2016/7/layout/RepeatingBendingProcessNew"/>
    <dgm:cxn modelId="{3DAEBFDE-1EA3-41DA-BB4A-2E084F0C846E}" type="presOf" srcId="{57D732D7-55BE-40F2-BA00-1181EEDF8838}" destId="{0943FC45-42C4-487B-B58A-69EFAFD698E6}" srcOrd="0" destOrd="1" presId="urn:microsoft.com/office/officeart/2016/7/layout/RepeatingBendingProcessNew"/>
    <dgm:cxn modelId="{A1860CDE-9BBA-4B44-A8A7-CBF1CC686404}" type="presOf" srcId="{83AD87FF-EE34-483B-BDF0-8717906653BD}" destId="{B7F0CDD5-9D6B-440B-AF7A-AFDCEBC6E52C}" srcOrd="0" destOrd="0" presId="urn:microsoft.com/office/officeart/2016/7/layout/RepeatingBendingProcessNew"/>
    <dgm:cxn modelId="{CA8A9478-5BB6-4F6A-BE7C-99E7F6E18F83}" type="presOf" srcId="{CF5ECCAD-24D1-4AEE-A8C4-3246EEABD1B8}" destId="{785614B4-2FE4-4638-A076-6ECACE8286C0}" srcOrd="0" destOrd="0" presId="urn:microsoft.com/office/officeart/2016/7/layout/RepeatingBendingProcessNew"/>
    <dgm:cxn modelId="{906A0DCE-8B73-4FA1-B91E-507A60D99DEB}" type="presOf" srcId="{806D6A1E-D626-490E-9934-58CDE6EB4601}" destId="{6586060A-F952-4A70-ADFD-725B723E9DCC}" srcOrd="1" destOrd="0" presId="urn:microsoft.com/office/officeart/2016/7/layout/RepeatingBendingProcessNew"/>
    <dgm:cxn modelId="{1C59ADE6-0C65-4866-BC7C-F784AD2B04D8}" type="presOf" srcId="{870C5232-E26C-424D-AB7F-C6453026F916}" destId="{E12EE884-4905-4718-A2BE-BE2B18F25A67}" srcOrd="1" destOrd="0" presId="urn:microsoft.com/office/officeart/2016/7/layout/RepeatingBendingProcessNew"/>
    <dgm:cxn modelId="{F6E85671-2172-46D3-9D57-8B873865274E}" type="presOf" srcId="{ED32EE56-6F81-487B-99D8-9A25677D8D6D}" destId="{C32DEAF7-1438-4ABC-A3CD-990868A7B543}" srcOrd="1" destOrd="0" presId="urn:microsoft.com/office/officeart/2016/7/layout/RepeatingBendingProcessNew"/>
    <dgm:cxn modelId="{8C66D72B-7A5E-4875-BC9D-89FC5DA187BE}" srcId="{A03D9915-3D91-4CCD-8A95-E24882601A70}" destId="{57D732D7-55BE-40F2-BA00-1181EEDF8838}" srcOrd="0" destOrd="0" parTransId="{59908A24-EBEC-4F2C-BB5B-B7999A3D126F}" sibTransId="{A934C497-9A68-4E94-A8DB-3C915937F687}"/>
    <dgm:cxn modelId="{A38A2DD9-E09A-48A7-BB97-744C166469B8}" srcId="{6C925EEA-C3B2-44C7-9B30-DE9028F8DE8D}" destId="{2108CF16-76D8-4D91-8578-9122C444179D}" srcOrd="0" destOrd="0" parTransId="{D7B1F896-1A22-4D85-9078-BE952310DBA1}" sibTransId="{F4D9EFF2-B42F-4F23-97C7-838F64EF7869}"/>
    <dgm:cxn modelId="{3365F076-E3AF-4F1E-8B35-6806A1929574}" type="presOf" srcId="{ED32EE56-6F81-487B-99D8-9A25677D8D6D}" destId="{7D1CBED8-399E-42F4-B5F1-952459BC052D}" srcOrd="0" destOrd="0" presId="urn:microsoft.com/office/officeart/2016/7/layout/RepeatingBendingProcessNew"/>
    <dgm:cxn modelId="{84BE6DEB-C4CE-47BB-8235-93AB705E8F22}" type="presOf" srcId="{783F21F7-DE73-44F4-B54B-F3367E3DC042}" destId="{407216E9-1DDD-4DD8-B9E4-CEBCCCA5473F}" srcOrd="0" destOrd="0" presId="urn:microsoft.com/office/officeart/2016/7/layout/RepeatingBendingProcessNew"/>
    <dgm:cxn modelId="{8F777D2D-3ECE-4063-845A-A135B283E4B0}" type="presOf" srcId="{806D6A1E-D626-490E-9934-58CDE6EB4601}" destId="{B034D57F-3806-4F34-B8C7-60E9B32B9FD9}" srcOrd="0" destOrd="0" presId="urn:microsoft.com/office/officeart/2016/7/layout/RepeatingBendingProcessNew"/>
    <dgm:cxn modelId="{9D6F0B86-A2E3-4FCF-8CCB-70D143DEF5A3}" type="presOf" srcId="{2CE0D5B2-3E69-43CD-B3E8-6E24C30409FC}" destId="{701C5478-2726-46E9-88B2-881E01B63135}" srcOrd="0" destOrd="0" presId="urn:microsoft.com/office/officeart/2016/7/layout/RepeatingBendingProcessNew"/>
    <dgm:cxn modelId="{04496C75-6BE3-4EEE-99EC-11D0C9A38688}" type="presOf" srcId="{F4D9EFF2-B42F-4F23-97C7-838F64EF7869}" destId="{4DC5FC7B-32A6-4ACA-B02F-AED734C6AECD}" srcOrd="1" destOrd="0" presId="urn:microsoft.com/office/officeart/2016/7/layout/RepeatingBendingProcessNew"/>
    <dgm:cxn modelId="{0ADE6FB1-E269-40D2-85F5-F5620A0A7D76}" srcId="{6C925EEA-C3B2-44C7-9B30-DE9028F8DE8D}" destId="{2CE0D5B2-3E69-43CD-B3E8-6E24C30409FC}" srcOrd="5" destOrd="0" parTransId="{74EC450B-2FAD-4B96-8C84-AAF7A5953F06}" sibTransId="{628C4B4E-1E65-46A6-867F-27C360366381}"/>
    <dgm:cxn modelId="{32A62E4C-509E-4B53-B472-2C5312850CBC}" type="presOf" srcId="{2108CF16-76D8-4D91-8578-9122C444179D}" destId="{7557F0A8-8ED1-4DB6-A94A-4F844B1CE71B}" srcOrd="0" destOrd="0" presId="urn:microsoft.com/office/officeart/2016/7/layout/RepeatingBendingProcessNew"/>
    <dgm:cxn modelId="{2AE7B4C3-43D7-4866-AE8E-7F18A7A117BD}" type="presOf" srcId="{CF5ECCAD-24D1-4AEE-A8C4-3246EEABD1B8}" destId="{9F5E6F10-3C79-461C-A933-DDBF949229E4}" srcOrd="1" destOrd="0" presId="urn:microsoft.com/office/officeart/2016/7/layout/RepeatingBendingProcessNew"/>
    <dgm:cxn modelId="{3A97146D-4C0B-44C9-A09D-41F83FAA3853}" srcId="{6C925EEA-C3B2-44C7-9B30-DE9028F8DE8D}" destId="{83AD87FF-EE34-483B-BDF0-8717906653BD}" srcOrd="1" destOrd="0" parTransId="{F690FA49-BAB8-4797-9607-0188600D8DBD}" sibTransId="{ED32EE56-6F81-487B-99D8-9A25677D8D6D}"/>
    <dgm:cxn modelId="{F43CE692-B67D-4234-B4BC-59F828E322F2}" srcId="{6C925EEA-C3B2-44C7-9B30-DE9028F8DE8D}" destId="{A03D9915-3D91-4CCD-8A95-E24882601A70}" srcOrd="4" destOrd="0" parTransId="{E10A83EC-23B9-4EC7-B565-774FCA521D3C}" sibTransId="{CF5ECCAD-24D1-4AEE-A8C4-3246EEABD1B8}"/>
    <dgm:cxn modelId="{F316211A-ED23-4971-914B-23B38F16ED7E}" type="presOf" srcId="{870C5232-E26C-424D-AB7F-C6453026F916}" destId="{5CD578A3-9A32-4963-9831-32ACDFFD63EF}" srcOrd="0" destOrd="0" presId="urn:microsoft.com/office/officeart/2016/7/layout/RepeatingBendingProcessNew"/>
    <dgm:cxn modelId="{EBC9A51A-9226-4D5D-92F9-55C762238281}" srcId="{6C925EEA-C3B2-44C7-9B30-DE9028F8DE8D}" destId="{783F21F7-DE73-44F4-B54B-F3367E3DC042}" srcOrd="2" destOrd="0" parTransId="{30260877-C85B-4545-961E-B862EC92A30F}" sibTransId="{806D6A1E-D626-490E-9934-58CDE6EB4601}"/>
    <dgm:cxn modelId="{9C39BF44-087C-41BA-A072-1D3FFFC05E8A}" srcId="{6C925EEA-C3B2-44C7-9B30-DE9028F8DE8D}" destId="{D1F07915-E3D0-4B54-AE04-25F435791D3D}" srcOrd="3" destOrd="0" parTransId="{716AC817-E8F5-41AF-B847-D49117EBFFB7}" sibTransId="{870C5232-E26C-424D-AB7F-C6453026F916}"/>
    <dgm:cxn modelId="{92E16B27-4086-45DB-B1CD-1C3AC3FAC27E}" type="presParOf" srcId="{FC0637AE-1BB6-4DDF-AB6F-C5422B5259E1}" destId="{7557F0A8-8ED1-4DB6-A94A-4F844B1CE71B}" srcOrd="0" destOrd="0" presId="urn:microsoft.com/office/officeart/2016/7/layout/RepeatingBendingProcessNew"/>
    <dgm:cxn modelId="{34AE12B3-F100-41DC-ABBD-BC0E66A65C61}" type="presParOf" srcId="{FC0637AE-1BB6-4DDF-AB6F-C5422B5259E1}" destId="{D5E5C660-9DDC-4D4A-8B95-B3E6FC33EAF3}" srcOrd="1" destOrd="0" presId="urn:microsoft.com/office/officeart/2016/7/layout/RepeatingBendingProcessNew"/>
    <dgm:cxn modelId="{467143B9-721F-4F80-986E-7FB0B8FCCA75}" type="presParOf" srcId="{D5E5C660-9DDC-4D4A-8B95-B3E6FC33EAF3}" destId="{4DC5FC7B-32A6-4ACA-B02F-AED734C6AECD}" srcOrd="0" destOrd="0" presId="urn:microsoft.com/office/officeart/2016/7/layout/RepeatingBendingProcessNew"/>
    <dgm:cxn modelId="{20E2C2B7-3060-4D5C-B559-CB91C0E7E00C}" type="presParOf" srcId="{FC0637AE-1BB6-4DDF-AB6F-C5422B5259E1}" destId="{B7F0CDD5-9D6B-440B-AF7A-AFDCEBC6E52C}" srcOrd="2" destOrd="0" presId="urn:microsoft.com/office/officeart/2016/7/layout/RepeatingBendingProcessNew"/>
    <dgm:cxn modelId="{6C3E051C-E3E7-42F8-99B6-C82B5A60F79B}" type="presParOf" srcId="{FC0637AE-1BB6-4DDF-AB6F-C5422B5259E1}" destId="{7D1CBED8-399E-42F4-B5F1-952459BC052D}" srcOrd="3" destOrd="0" presId="urn:microsoft.com/office/officeart/2016/7/layout/RepeatingBendingProcessNew"/>
    <dgm:cxn modelId="{7F4F5F43-3C9B-4762-A689-B999AC4A26C7}" type="presParOf" srcId="{7D1CBED8-399E-42F4-B5F1-952459BC052D}" destId="{C32DEAF7-1438-4ABC-A3CD-990868A7B543}" srcOrd="0" destOrd="0" presId="urn:microsoft.com/office/officeart/2016/7/layout/RepeatingBendingProcessNew"/>
    <dgm:cxn modelId="{07290792-C309-4FF0-BED1-ABC9889CDBCF}" type="presParOf" srcId="{FC0637AE-1BB6-4DDF-AB6F-C5422B5259E1}" destId="{407216E9-1DDD-4DD8-B9E4-CEBCCCA5473F}" srcOrd="4" destOrd="0" presId="urn:microsoft.com/office/officeart/2016/7/layout/RepeatingBendingProcessNew"/>
    <dgm:cxn modelId="{F57FE7D1-4DF1-4A98-84BD-DC8A9CC9180B}" type="presParOf" srcId="{FC0637AE-1BB6-4DDF-AB6F-C5422B5259E1}" destId="{B034D57F-3806-4F34-B8C7-60E9B32B9FD9}" srcOrd="5" destOrd="0" presId="urn:microsoft.com/office/officeart/2016/7/layout/RepeatingBendingProcessNew"/>
    <dgm:cxn modelId="{F94F6323-FEC7-45EB-AF30-B12BDE08BBBA}" type="presParOf" srcId="{B034D57F-3806-4F34-B8C7-60E9B32B9FD9}" destId="{6586060A-F952-4A70-ADFD-725B723E9DCC}" srcOrd="0" destOrd="0" presId="urn:microsoft.com/office/officeart/2016/7/layout/RepeatingBendingProcessNew"/>
    <dgm:cxn modelId="{35EA54C4-6DB4-433B-A163-AC0C1FD1CDBF}" type="presParOf" srcId="{FC0637AE-1BB6-4DDF-AB6F-C5422B5259E1}" destId="{52F24C74-DBF5-4A4C-9A7A-EE4C1C264677}" srcOrd="6" destOrd="0" presId="urn:microsoft.com/office/officeart/2016/7/layout/RepeatingBendingProcessNew"/>
    <dgm:cxn modelId="{893F7E9F-4896-4AD2-A5A7-090F083EEBAE}" type="presParOf" srcId="{FC0637AE-1BB6-4DDF-AB6F-C5422B5259E1}" destId="{5CD578A3-9A32-4963-9831-32ACDFFD63EF}" srcOrd="7" destOrd="0" presId="urn:microsoft.com/office/officeart/2016/7/layout/RepeatingBendingProcessNew"/>
    <dgm:cxn modelId="{80182F79-D21C-4E00-A69B-D494C3B2F8BE}" type="presParOf" srcId="{5CD578A3-9A32-4963-9831-32ACDFFD63EF}" destId="{E12EE884-4905-4718-A2BE-BE2B18F25A67}" srcOrd="0" destOrd="0" presId="urn:microsoft.com/office/officeart/2016/7/layout/RepeatingBendingProcessNew"/>
    <dgm:cxn modelId="{79D19463-FED2-40F3-9211-112895E95243}" type="presParOf" srcId="{FC0637AE-1BB6-4DDF-AB6F-C5422B5259E1}" destId="{0943FC45-42C4-487B-B58A-69EFAFD698E6}" srcOrd="8" destOrd="0" presId="urn:microsoft.com/office/officeart/2016/7/layout/RepeatingBendingProcessNew"/>
    <dgm:cxn modelId="{9F87D409-4DBC-4E28-95C9-8C6BCF59B0C4}" type="presParOf" srcId="{FC0637AE-1BB6-4DDF-AB6F-C5422B5259E1}" destId="{785614B4-2FE4-4638-A076-6ECACE8286C0}" srcOrd="9" destOrd="0" presId="urn:microsoft.com/office/officeart/2016/7/layout/RepeatingBendingProcessNew"/>
    <dgm:cxn modelId="{01EE7655-3673-4C06-AE9F-F2DE65F358C9}" type="presParOf" srcId="{785614B4-2FE4-4638-A076-6ECACE8286C0}" destId="{9F5E6F10-3C79-461C-A933-DDBF949229E4}" srcOrd="0" destOrd="0" presId="urn:microsoft.com/office/officeart/2016/7/layout/RepeatingBendingProcessNew"/>
    <dgm:cxn modelId="{44BA19B6-6AE5-44A7-8DD1-CD7A9C64CB69}" type="presParOf" srcId="{FC0637AE-1BB6-4DDF-AB6F-C5422B5259E1}" destId="{701C5478-2726-46E9-88B2-881E01B63135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FA4DEA-CBAA-4EF8-8772-180F43F92037}" type="doc">
      <dgm:prSet loTypeId="urn:microsoft.com/office/officeart/2005/8/layout/default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DDC2F9E4-FF7A-4383-B188-1DE4E2A1CD92}">
      <dgm:prSet/>
      <dgm:spPr/>
      <dgm:t>
        <a:bodyPr/>
        <a:lstStyle/>
        <a:p>
          <a:r>
            <a:rPr lang="en-AU"/>
            <a:t>At location selected by Assn</a:t>
          </a:r>
          <a:endParaRPr lang="en-US"/>
        </a:p>
      </dgm:t>
    </dgm:pt>
    <dgm:pt modelId="{379BDDB2-B3CD-46B9-89C9-FC102C560D8D}" type="parTrans" cxnId="{811588E2-4D87-45BB-BA4E-8A26DCEA2239}">
      <dgm:prSet/>
      <dgm:spPr/>
      <dgm:t>
        <a:bodyPr/>
        <a:lstStyle/>
        <a:p>
          <a:endParaRPr lang="en-US"/>
        </a:p>
      </dgm:t>
    </dgm:pt>
    <dgm:pt modelId="{D2B526DA-AF69-4A0B-B59C-3AFB5F778467}" type="sibTrans" cxnId="{811588E2-4D87-45BB-BA4E-8A26DCEA2239}">
      <dgm:prSet/>
      <dgm:spPr/>
      <dgm:t>
        <a:bodyPr/>
        <a:lstStyle/>
        <a:p>
          <a:endParaRPr lang="en-US"/>
        </a:p>
      </dgm:t>
    </dgm:pt>
    <dgm:pt modelId="{71552134-B1ED-4417-9D64-8858D5491AA6}">
      <dgm:prSet/>
      <dgm:spPr/>
      <dgm:t>
        <a:bodyPr/>
        <a:lstStyle/>
        <a:p>
          <a:r>
            <a:rPr lang="en-AU"/>
            <a:t>At time selected by Assn</a:t>
          </a:r>
          <a:endParaRPr lang="en-US"/>
        </a:p>
      </dgm:t>
    </dgm:pt>
    <dgm:pt modelId="{B333D92E-254C-4504-A8B2-9884D7DD2549}" type="parTrans" cxnId="{B1759020-B532-41AF-855B-968D206A3296}">
      <dgm:prSet/>
      <dgm:spPr/>
      <dgm:t>
        <a:bodyPr/>
        <a:lstStyle/>
        <a:p>
          <a:endParaRPr lang="en-US"/>
        </a:p>
      </dgm:t>
    </dgm:pt>
    <dgm:pt modelId="{7A1FEA36-2530-493B-92F2-A58C4553C171}" type="sibTrans" cxnId="{B1759020-B532-41AF-855B-968D206A3296}">
      <dgm:prSet/>
      <dgm:spPr/>
      <dgm:t>
        <a:bodyPr/>
        <a:lstStyle/>
        <a:p>
          <a:endParaRPr lang="en-US"/>
        </a:p>
      </dgm:t>
    </dgm:pt>
    <dgm:pt modelId="{3C95A253-1874-4170-9C91-B71810D172CF}">
      <dgm:prSet/>
      <dgm:spPr/>
      <dgm:t>
        <a:bodyPr/>
        <a:lstStyle/>
        <a:p>
          <a:r>
            <a:rPr lang="en-US" dirty="0"/>
            <a:t>2hr session</a:t>
          </a:r>
        </a:p>
      </dgm:t>
    </dgm:pt>
    <dgm:pt modelId="{D635AA63-DCEB-457F-B8CB-78A6B7F2730C}" type="parTrans" cxnId="{18684076-322F-46C1-B52E-C36219485480}">
      <dgm:prSet/>
      <dgm:spPr/>
      <dgm:t>
        <a:bodyPr/>
        <a:lstStyle/>
        <a:p>
          <a:endParaRPr lang="en-US"/>
        </a:p>
      </dgm:t>
    </dgm:pt>
    <dgm:pt modelId="{D7093C67-B85E-485A-B48A-645C81A89907}" type="sibTrans" cxnId="{18684076-322F-46C1-B52E-C36219485480}">
      <dgm:prSet/>
      <dgm:spPr/>
      <dgm:t>
        <a:bodyPr/>
        <a:lstStyle/>
        <a:p>
          <a:endParaRPr lang="en-US"/>
        </a:p>
      </dgm:t>
    </dgm:pt>
    <dgm:pt modelId="{BF9CC262-0030-4197-A16F-D9890A6EAC4F}">
      <dgm:prSet/>
      <dgm:spPr/>
      <dgm:t>
        <a:bodyPr/>
        <a:lstStyle/>
        <a:p>
          <a:r>
            <a:rPr lang="en-US" dirty="0"/>
            <a:t>No group too small</a:t>
          </a:r>
        </a:p>
      </dgm:t>
    </dgm:pt>
    <dgm:pt modelId="{A7161145-609E-4536-8BCD-CF8FB4135144}" type="parTrans" cxnId="{8EED28E8-21D8-49E0-AD60-B6D0DABC07E9}">
      <dgm:prSet/>
      <dgm:spPr/>
      <dgm:t>
        <a:bodyPr/>
        <a:lstStyle/>
        <a:p>
          <a:endParaRPr lang="en-US"/>
        </a:p>
      </dgm:t>
    </dgm:pt>
    <dgm:pt modelId="{2C35C300-C81B-4F6D-AAA7-26B2BFF6714A}" type="sibTrans" cxnId="{8EED28E8-21D8-49E0-AD60-B6D0DABC07E9}">
      <dgm:prSet/>
      <dgm:spPr/>
      <dgm:t>
        <a:bodyPr/>
        <a:lstStyle/>
        <a:p>
          <a:endParaRPr lang="en-US"/>
        </a:p>
      </dgm:t>
    </dgm:pt>
    <dgm:pt modelId="{9AC4E89A-16CA-4312-A73E-644BF46F741E}" type="pres">
      <dgm:prSet presAssocID="{DEFA4DEA-CBAA-4EF8-8772-180F43F920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3FAF09-0B35-42FE-A83B-E8B664C98F77}" type="pres">
      <dgm:prSet presAssocID="{DDC2F9E4-FF7A-4383-B188-1DE4E2A1CD9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AE14C-2F40-4565-A977-6A9BBE785727}" type="pres">
      <dgm:prSet presAssocID="{D2B526DA-AF69-4A0B-B59C-3AFB5F778467}" presName="sibTrans" presStyleCnt="0"/>
      <dgm:spPr/>
    </dgm:pt>
    <dgm:pt modelId="{805DFAED-8A49-4F94-AC87-C75EEAE5FDEF}" type="pres">
      <dgm:prSet presAssocID="{71552134-B1ED-4417-9D64-8858D5491AA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7DED5-61F6-4610-8017-EEAE4151F698}" type="pres">
      <dgm:prSet presAssocID="{7A1FEA36-2530-493B-92F2-A58C4553C171}" presName="sibTrans" presStyleCnt="0"/>
      <dgm:spPr/>
    </dgm:pt>
    <dgm:pt modelId="{2CBD4D44-3B73-4DBD-9AE5-556F8DA01C8E}" type="pres">
      <dgm:prSet presAssocID="{BF9CC262-0030-4197-A16F-D9890A6EAC4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FEF3D-8C37-4B1D-97F6-6A88378805DB}" type="pres">
      <dgm:prSet presAssocID="{2C35C300-C81B-4F6D-AAA7-26B2BFF6714A}" presName="sibTrans" presStyleCnt="0"/>
      <dgm:spPr/>
    </dgm:pt>
    <dgm:pt modelId="{D3662248-BD65-4B76-8627-3D3E8A8F3100}" type="pres">
      <dgm:prSet presAssocID="{3C95A253-1874-4170-9C91-B71810D172C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448B71-0A7D-4D9C-BC32-82BDCDF2CC7F}" type="presOf" srcId="{DEFA4DEA-CBAA-4EF8-8772-180F43F92037}" destId="{9AC4E89A-16CA-4312-A73E-644BF46F741E}" srcOrd="0" destOrd="0" presId="urn:microsoft.com/office/officeart/2005/8/layout/default"/>
    <dgm:cxn modelId="{B1759020-B532-41AF-855B-968D206A3296}" srcId="{DEFA4DEA-CBAA-4EF8-8772-180F43F92037}" destId="{71552134-B1ED-4417-9D64-8858D5491AA6}" srcOrd="1" destOrd="0" parTransId="{B333D92E-254C-4504-A8B2-9884D7DD2549}" sibTransId="{7A1FEA36-2530-493B-92F2-A58C4553C171}"/>
    <dgm:cxn modelId="{18684076-322F-46C1-B52E-C36219485480}" srcId="{DEFA4DEA-CBAA-4EF8-8772-180F43F92037}" destId="{3C95A253-1874-4170-9C91-B71810D172CF}" srcOrd="3" destOrd="0" parTransId="{D635AA63-DCEB-457F-B8CB-78A6B7F2730C}" sibTransId="{D7093C67-B85E-485A-B48A-645C81A89907}"/>
    <dgm:cxn modelId="{92F70C4F-2DEE-4FE5-8C29-5144DD3DB754}" type="presOf" srcId="{DDC2F9E4-FF7A-4383-B188-1DE4E2A1CD92}" destId="{6C3FAF09-0B35-42FE-A83B-E8B664C98F77}" srcOrd="0" destOrd="0" presId="urn:microsoft.com/office/officeart/2005/8/layout/default"/>
    <dgm:cxn modelId="{128174A5-9EB1-4FD5-BCBA-3295DC1A40A3}" type="presOf" srcId="{3C95A253-1874-4170-9C91-B71810D172CF}" destId="{D3662248-BD65-4B76-8627-3D3E8A8F3100}" srcOrd="0" destOrd="0" presId="urn:microsoft.com/office/officeart/2005/8/layout/default"/>
    <dgm:cxn modelId="{8EED28E8-21D8-49E0-AD60-B6D0DABC07E9}" srcId="{DEFA4DEA-CBAA-4EF8-8772-180F43F92037}" destId="{BF9CC262-0030-4197-A16F-D9890A6EAC4F}" srcOrd="2" destOrd="0" parTransId="{A7161145-609E-4536-8BCD-CF8FB4135144}" sibTransId="{2C35C300-C81B-4F6D-AAA7-26B2BFF6714A}"/>
    <dgm:cxn modelId="{C6F453C5-78E8-4F3F-A2AA-9BBA6ABF31EE}" type="presOf" srcId="{71552134-B1ED-4417-9D64-8858D5491AA6}" destId="{805DFAED-8A49-4F94-AC87-C75EEAE5FDEF}" srcOrd="0" destOrd="0" presId="urn:microsoft.com/office/officeart/2005/8/layout/default"/>
    <dgm:cxn modelId="{811588E2-4D87-45BB-BA4E-8A26DCEA2239}" srcId="{DEFA4DEA-CBAA-4EF8-8772-180F43F92037}" destId="{DDC2F9E4-FF7A-4383-B188-1DE4E2A1CD92}" srcOrd="0" destOrd="0" parTransId="{379BDDB2-B3CD-46B9-89C9-FC102C560D8D}" sibTransId="{D2B526DA-AF69-4A0B-B59C-3AFB5F778467}"/>
    <dgm:cxn modelId="{E6B35F58-9AB5-43D6-99BB-2568C96FBD90}" type="presOf" srcId="{BF9CC262-0030-4197-A16F-D9890A6EAC4F}" destId="{2CBD4D44-3B73-4DBD-9AE5-556F8DA01C8E}" srcOrd="0" destOrd="0" presId="urn:microsoft.com/office/officeart/2005/8/layout/default"/>
    <dgm:cxn modelId="{3A914812-30B7-4D0F-B560-E6178538399C}" type="presParOf" srcId="{9AC4E89A-16CA-4312-A73E-644BF46F741E}" destId="{6C3FAF09-0B35-42FE-A83B-E8B664C98F77}" srcOrd="0" destOrd="0" presId="urn:microsoft.com/office/officeart/2005/8/layout/default"/>
    <dgm:cxn modelId="{5DB44F1A-27C3-419B-93EF-AF9359FFEB15}" type="presParOf" srcId="{9AC4E89A-16CA-4312-A73E-644BF46F741E}" destId="{BFAAE14C-2F40-4565-A977-6A9BBE785727}" srcOrd="1" destOrd="0" presId="urn:microsoft.com/office/officeart/2005/8/layout/default"/>
    <dgm:cxn modelId="{E1ED2631-C7EC-401D-8DCE-54CEDC84145F}" type="presParOf" srcId="{9AC4E89A-16CA-4312-A73E-644BF46F741E}" destId="{805DFAED-8A49-4F94-AC87-C75EEAE5FDEF}" srcOrd="2" destOrd="0" presId="urn:microsoft.com/office/officeart/2005/8/layout/default"/>
    <dgm:cxn modelId="{0BC56D35-B7E7-4A4C-A70A-EDB1B63FC7F6}" type="presParOf" srcId="{9AC4E89A-16CA-4312-A73E-644BF46F741E}" destId="{0A47DED5-61F6-4610-8017-EEAE4151F698}" srcOrd="3" destOrd="0" presId="urn:microsoft.com/office/officeart/2005/8/layout/default"/>
    <dgm:cxn modelId="{98D2EA6F-1ECA-48AD-BA39-D2ADBAD46213}" type="presParOf" srcId="{9AC4E89A-16CA-4312-A73E-644BF46F741E}" destId="{2CBD4D44-3B73-4DBD-9AE5-556F8DA01C8E}" srcOrd="4" destOrd="0" presId="urn:microsoft.com/office/officeart/2005/8/layout/default"/>
    <dgm:cxn modelId="{C7EFACF1-B4AF-4D33-B1B4-FB5BE6B97225}" type="presParOf" srcId="{9AC4E89A-16CA-4312-A73E-644BF46F741E}" destId="{D8BFEF3D-8C37-4B1D-97F6-6A88378805DB}" srcOrd="5" destOrd="0" presId="urn:microsoft.com/office/officeart/2005/8/layout/default"/>
    <dgm:cxn modelId="{36A313B0-91EE-412F-BAB9-0711596A5706}" type="presParOf" srcId="{9AC4E89A-16CA-4312-A73E-644BF46F741E}" destId="{D3662248-BD65-4B76-8627-3D3E8A8F310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5C660-9DDC-4D4A-8B95-B3E6FC33EAF3}">
      <dsp:nvSpPr>
        <dsp:cNvPr id="0" name=""/>
        <dsp:cNvSpPr/>
      </dsp:nvSpPr>
      <dsp:spPr>
        <a:xfrm>
          <a:off x="3646413" y="698971"/>
          <a:ext cx="5376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765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latin typeface="+mn-lt"/>
          </a:endParaRPr>
        </a:p>
      </dsp:txBody>
      <dsp:txXfrm>
        <a:off x="3901033" y="741847"/>
        <a:ext cx="28412" cy="5688"/>
      </dsp:txXfrm>
    </dsp:sp>
    <dsp:sp modelId="{7557F0A8-8ED1-4DB6-A94A-4F844B1CE71B}">
      <dsp:nvSpPr>
        <dsp:cNvPr id="0" name=""/>
        <dsp:cNvSpPr/>
      </dsp:nvSpPr>
      <dsp:spPr>
        <a:xfrm>
          <a:off x="1177556" y="3493"/>
          <a:ext cx="2470657" cy="1482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64" tIns="127078" rIns="121064" bIns="127078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June 2016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Association Health Check </a:t>
          </a:r>
        </a:p>
      </dsp:txBody>
      <dsp:txXfrm>
        <a:off x="1177556" y="3493"/>
        <a:ext cx="2470657" cy="1482394"/>
      </dsp:txXfrm>
    </dsp:sp>
    <dsp:sp modelId="{7D1CBED8-399E-42F4-B5F1-952459BC052D}">
      <dsp:nvSpPr>
        <dsp:cNvPr id="0" name=""/>
        <dsp:cNvSpPr/>
      </dsp:nvSpPr>
      <dsp:spPr>
        <a:xfrm>
          <a:off x="2412884" y="1484088"/>
          <a:ext cx="3038909" cy="537651"/>
        </a:xfrm>
        <a:custGeom>
          <a:avLst/>
          <a:gdLst/>
          <a:ahLst/>
          <a:cxnLst/>
          <a:rect l="0" t="0" r="0" b="0"/>
          <a:pathLst>
            <a:path>
              <a:moveTo>
                <a:pt x="3038909" y="0"/>
              </a:moveTo>
              <a:lnTo>
                <a:pt x="3038909" y="285925"/>
              </a:lnTo>
              <a:lnTo>
                <a:pt x="0" y="285925"/>
              </a:lnTo>
              <a:lnTo>
                <a:pt x="0" y="537651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latin typeface="+mn-lt"/>
          </a:endParaRPr>
        </a:p>
      </dsp:txBody>
      <dsp:txXfrm>
        <a:off x="3855049" y="1750069"/>
        <a:ext cx="154579" cy="5688"/>
      </dsp:txXfrm>
    </dsp:sp>
    <dsp:sp modelId="{B7F0CDD5-9D6B-440B-AF7A-AFDCEBC6E52C}">
      <dsp:nvSpPr>
        <dsp:cNvPr id="0" name=""/>
        <dsp:cNvSpPr/>
      </dsp:nvSpPr>
      <dsp:spPr>
        <a:xfrm>
          <a:off x="4216465" y="3493"/>
          <a:ext cx="2470657" cy="1482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64" tIns="127078" rIns="121064" bIns="127078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b="1" kern="1200" dirty="0">
              <a:latin typeface="+mn-lt"/>
            </a:rPr>
            <a:t>October 2016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b="1" kern="1200" dirty="0" err="1">
              <a:latin typeface="+mn-lt"/>
            </a:rPr>
            <a:t>OoS</a:t>
          </a:r>
          <a:r>
            <a:rPr lang="en-US" sz="1800" b="1" kern="1200" dirty="0">
              <a:latin typeface="+mn-lt"/>
            </a:rPr>
            <a:t> Grant Application Member Protection Roadshow</a:t>
          </a:r>
        </a:p>
      </dsp:txBody>
      <dsp:txXfrm>
        <a:off x="4216465" y="3493"/>
        <a:ext cx="2470657" cy="1482394"/>
      </dsp:txXfrm>
    </dsp:sp>
    <dsp:sp modelId="{B034D57F-3806-4F34-B8C7-60E9B32B9FD9}">
      <dsp:nvSpPr>
        <dsp:cNvPr id="0" name=""/>
        <dsp:cNvSpPr/>
      </dsp:nvSpPr>
      <dsp:spPr>
        <a:xfrm>
          <a:off x="3646413" y="2749616"/>
          <a:ext cx="5376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765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latin typeface="+mn-lt"/>
          </a:endParaRPr>
        </a:p>
      </dsp:txBody>
      <dsp:txXfrm>
        <a:off x="3901033" y="2792492"/>
        <a:ext cx="28412" cy="5688"/>
      </dsp:txXfrm>
    </dsp:sp>
    <dsp:sp modelId="{407216E9-1DDD-4DD8-B9E4-CEBCCCA5473F}">
      <dsp:nvSpPr>
        <dsp:cNvPr id="0" name=""/>
        <dsp:cNvSpPr/>
      </dsp:nvSpPr>
      <dsp:spPr>
        <a:xfrm>
          <a:off x="1177556" y="2054139"/>
          <a:ext cx="2470657" cy="1482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64" tIns="127078" rIns="121064" bIns="127078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February 2017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Grant Approval</a:t>
          </a:r>
        </a:p>
      </dsp:txBody>
      <dsp:txXfrm>
        <a:off x="1177556" y="2054139"/>
        <a:ext cx="2470657" cy="1482394"/>
      </dsp:txXfrm>
    </dsp:sp>
    <dsp:sp modelId="{5CD578A3-9A32-4963-9831-32ACDFFD63EF}">
      <dsp:nvSpPr>
        <dsp:cNvPr id="0" name=""/>
        <dsp:cNvSpPr/>
      </dsp:nvSpPr>
      <dsp:spPr>
        <a:xfrm>
          <a:off x="2412884" y="3534734"/>
          <a:ext cx="3038909" cy="537651"/>
        </a:xfrm>
        <a:custGeom>
          <a:avLst/>
          <a:gdLst/>
          <a:ahLst/>
          <a:cxnLst/>
          <a:rect l="0" t="0" r="0" b="0"/>
          <a:pathLst>
            <a:path>
              <a:moveTo>
                <a:pt x="3038909" y="0"/>
              </a:moveTo>
              <a:lnTo>
                <a:pt x="3038909" y="285925"/>
              </a:lnTo>
              <a:lnTo>
                <a:pt x="0" y="285925"/>
              </a:lnTo>
              <a:lnTo>
                <a:pt x="0" y="537651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latin typeface="+mn-lt"/>
          </a:endParaRPr>
        </a:p>
      </dsp:txBody>
      <dsp:txXfrm>
        <a:off x="3855049" y="3800715"/>
        <a:ext cx="154579" cy="5688"/>
      </dsp:txXfrm>
    </dsp:sp>
    <dsp:sp modelId="{52F24C74-DBF5-4A4C-9A7A-EE4C1C264677}">
      <dsp:nvSpPr>
        <dsp:cNvPr id="0" name=""/>
        <dsp:cNvSpPr/>
      </dsp:nvSpPr>
      <dsp:spPr>
        <a:xfrm>
          <a:off x="4216465" y="2054139"/>
          <a:ext cx="2470657" cy="1482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64" tIns="127078" rIns="121064" bIns="127078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April 2017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Engagement of Morgan Lander</a:t>
          </a:r>
        </a:p>
      </dsp:txBody>
      <dsp:txXfrm>
        <a:off x="4216465" y="2054139"/>
        <a:ext cx="2470657" cy="1482394"/>
      </dsp:txXfrm>
    </dsp:sp>
    <dsp:sp modelId="{785614B4-2FE4-4638-A076-6ECACE8286C0}">
      <dsp:nvSpPr>
        <dsp:cNvPr id="0" name=""/>
        <dsp:cNvSpPr/>
      </dsp:nvSpPr>
      <dsp:spPr>
        <a:xfrm>
          <a:off x="3646413" y="4800262"/>
          <a:ext cx="5376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765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latin typeface="+mn-lt"/>
          </a:endParaRPr>
        </a:p>
      </dsp:txBody>
      <dsp:txXfrm>
        <a:off x="3901033" y="4843138"/>
        <a:ext cx="28412" cy="5688"/>
      </dsp:txXfrm>
    </dsp:sp>
    <dsp:sp modelId="{0943FC45-42C4-487B-B58A-69EFAFD698E6}">
      <dsp:nvSpPr>
        <dsp:cNvPr id="0" name=""/>
        <dsp:cNvSpPr/>
      </dsp:nvSpPr>
      <dsp:spPr>
        <a:xfrm>
          <a:off x="1177556" y="4104785"/>
          <a:ext cx="2470657" cy="1482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64" tIns="127078" rIns="121064" bIns="127078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March 2017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Morgan Lander designs simplified MP Awareness Training</a:t>
          </a:r>
        </a:p>
      </dsp:txBody>
      <dsp:txXfrm>
        <a:off x="1177556" y="4104785"/>
        <a:ext cx="2470657" cy="1482394"/>
      </dsp:txXfrm>
    </dsp:sp>
    <dsp:sp modelId="{701C5478-2726-46E9-88B2-881E01B63135}">
      <dsp:nvSpPr>
        <dsp:cNvPr id="0" name=""/>
        <dsp:cNvSpPr/>
      </dsp:nvSpPr>
      <dsp:spPr>
        <a:xfrm>
          <a:off x="4216465" y="4104785"/>
          <a:ext cx="2470657" cy="1482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64" tIns="127078" rIns="121064" bIns="127078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>
              <a:latin typeface="+mn-lt"/>
            </a:rPr>
            <a:t>August – September 2017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>
              <a:latin typeface="+mn-lt"/>
            </a:rPr>
            <a:t>Deliver </a:t>
          </a:r>
          <a:r>
            <a:rPr lang="en-US" sz="1800" b="1" kern="1200" dirty="0">
              <a:latin typeface="+mn-lt"/>
            </a:rPr>
            <a:t>MP Awareness Training </a:t>
          </a:r>
        </a:p>
      </dsp:txBody>
      <dsp:txXfrm>
        <a:off x="4216465" y="4104785"/>
        <a:ext cx="2470657" cy="1482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FAF09-0B35-42FE-A83B-E8B664C98F77}">
      <dsp:nvSpPr>
        <dsp:cNvPr id="0" name=""/>
        <dsp:cNvSpPr/>
      </dsp:nvSpPr>
      <dsp:spPr>
        <a:xfrm>
          <a:off x="765" y="846119"/>
          <a:ext cx="2984527" cy="1790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600" kern="1200"/>
            <a:t>At location selected by Assn</a:t>
          </a:r>
          <a:endParaRPr lang="en-US" sz="3600" kern="1200"/>
        </a:p>
      </dsp:txBody>
      <dsp:txXfrm>
        <a:off x="765" y="846119"/>
        <a:ext cx="2984527" cy="1790716"/>
      </dsp:txXfrm>
    </dsp:sp>
    <dsp:sp modelId="{805DFAED-8A49-4F94-AC87-C75EEAE5FDEF}">
      <dsp:nvSpPr>
        <dsp:cNvPr id="0" name=""/>
        <dsp:cNvSpPr/>
      </dsp:nvSpPr>
      <dsp:spPr>
        <a:xfrm>
          <a:off x="3283745" y="846119"/>
          <a:ext cx="2984527" cy="1790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600" kern="1200"/>
            <a:t>At time selected by Assn</a:t>
          </a:r>
          <a:endParaRPr lang="en-US" sz="3600" kern="1200"/>
        </a:p>
      </dsp:txBody>
      <dsp:txXfrm>
        <a:off x="3283745" y="846119"/>
        <a:ext cx="2984527" cy="1790716"/>
      </dsp:txXfrm>
    </dsp:sp>
    <dsp:sp modelId="{2CBD4D44-3B73-4DBD-9AE5-556F8DA01C8E}">
      <dsp:nvSpPr>
        <dsp:cNvPr id="0" name=""/>
        <dsp:cNvSpPr/>
      </dsp:nvSpPr>
      <dsp:spPr>
        <a:xfrm>
          <a:off x="765" y="2935288"/>
          <a:ext cx="2984527" cy="1790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No group too small</a:t>
          </a:r>
        </a:p>
      </dsp:txBody>
      <dsp:txXfrm>
        <a:off x="765" y="2935288"/>
        <a:ext cx="2984527" cy="1790716"/>
      </dsp:txXfrm>
    </dsp:sp>
    <dsp:sp modelId="{D3662248-BD65-4B76-8627-3D3E8A8F3100}">
      <dsp:nvSpPr>
        <dsp:cNvPr id="0" name=""/>
        <dsp:cNvSpPr/>
      </dsp:nvSpPr>
      <dsp:spPr>
        <a:xfrm>
          <a:off x="3283745" y="2935288"/>
          <a:ext cx="2984527" cy="1790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2hr session</a:t>
          </a:r>
        </a:p>
      </dsp:txBody>
      <dsp:txXfrm>
        <a:off x="3283745" y="2935288"/>
        <a:ext cx="2984527" cy="1790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E2AF6-DDE0-4299-A49B-842B678721A4}" type="datetimeFigureOut">
              <a:rPr lang="en-AU" smtClean="0"/>
              <a:t>5/2/18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5D833-7D12-4156-AF5D-81DA68DCD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34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D833-7D12-4156-AF5D-81DA68DCD69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4452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D833-7D12-4156-AF5D-81DA68DCD69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9602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D833-7D12-4156-AF5D-81DA68DCD69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2597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D833-7D12-4156-AF5D-81DA68DCD69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3736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5D833-7D12-4156-AF5D-81DA68DCD69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460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D833-7D12-4156-AF5D-81DA68DCD69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5358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D833-7D12-4156-AF5D-81DA68DCD69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7630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D833-7D12-4156-AF5D-81DA68DCD69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3999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D833-7D12-4156-AF5D-81DA68DCD69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6606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D833-7D12-4156-AF5D-81DA68DCD69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679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D833-7D12-4156-AF5D-81DA68DCD69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764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D0A806-F5A4-479E-864E-91F1A9F3D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B76EBE-1644-4C56-BD17-576580726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D14675-FAE3-42BD-BDD6-C16B284F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E653-E825-4534-AB61-124DB072B64E}" type="datetimeFigureOut">
              <a:rPr lang="en-AU" smtClean="0"/>
              <a:t>5/2/18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5388EA-38C8-4C73-BEE2-C0C652BEF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0107BE-1AFD-4C51-9A5D-23072526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BFA-BAA8-4509-894F-75262766DA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89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4C340-4CB6-4B53-9495-E2FD7BEC0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593773-9FEE-4E5E-B35A-5442BDDCD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49278C-8C54-4AC6-8169-FC98AB13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E653-E825-4534-AB61-124DB072B64E}" type="datetimeFigureOut">
              <a:rPr lang="en-AU" smtClean="0"/>
              <a:t>5/2/18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242CFC-E713-489D-B987-F353D7C5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24B5F9-808B-40F2-99B0-06CD78D8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BFA-BAA8-4509-894F-75262766DA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020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823555B-37FF-4FC6-9154-34345335A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E60220-DDD7-4A0B-8DB7-5ED354888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72B627-4909-45A0-89A1-7BC5C0F7B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E653-E825-4534-AB61-124DB072B64E}" type="datetimeFigureOut">
              <a:rPr lang="en-AU" smtClean="0"/>
              <a:t>5/2/18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1C5EBE-9F51-4A08-8D7A-249F5713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8921A4-7E4B-4E70-BA9E-2D7D317D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BFA-BAA8-4509-894F-75262766DA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797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45F794-0835-49A8-B46C-A6BAF6A1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633E73E-8872-4D47-A072-4347B7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E653-E825-4534-AB61-124DB072B64E}" type="datetimeFigureOut">
              <a:rPr lang="en-AU" smtClean="0"/>
              <a:t>5/2/18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C54E84-83D5-4555-9808-8ADC6694E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F984394-0843-4747-9E74-F08F8A5F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BFA-BAA8-4509-894F-75262766DA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664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C5B3A-031D-4C4A-B613-EDAB0CC0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9C14E3-6742-4D12-8934-E16B9E102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E653-E825-4534-AB61-124DB072B64E}" type="datetimeFigureOut">
              <a:rPr lang="en-AU" smtClean="0"/>
              <a:t>5/2/18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31C0D2-6601-4545-80BE-ECA6D8BF1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920A5D-E7A4-4C3B-B1EB-69B809A5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BFA-BAA8-4509-894F-75262766DA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4461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37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4518" y="965200"/>
            <a:ext cx="5183716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396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273050" y="1403201"/>
          <a:ext cx="7938199" cy="2913169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6403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5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98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4518" y="965200"/>
            <a:ext cx="5971116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50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4BB05-AF8F-4778-8D28-52EE3CA1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A21C7B-CE86-4397-A51A-A474D0BB1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DD3DDB-B320-47B2-8D8A-7257CF8E4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E653-E825-4534-AB61-124DB072B64E}" type="datetimeFigureOut">
              <a:rPr lang="en-AU" smtClean="0"/>
              <a:t>5/2/18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1342AB-EA30-425B-BBA1-3434AD556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56ECF5-B915-4F8D-BDD1-63D24A02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BFA-BAA8-4509-894F-75262766DA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180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B6792-6FAC-4323-94BC-E26F9E57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B74E7B-FF18-466A-A742-E64D0EE18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CE3F71-35CC-4DAF-9EBB-2ECCEC1EA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E653-E825-4534-AB61-124DB072B64E}" type="datetimeFigureOut">
              <a:rPr lang="en-AU" smtClean="0"/>
              <a:t>5/2/18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8F1A5A-758C-44F5-91D6-A5FF8BDBE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ED27B5-B624-425A-A5D1-34CA665A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BFA-BAA8-4509-894F-75262766DA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295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C082D2-EF5F-4B75-B73E-3622F5E1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40B3E7-6979-4979-9350-5CB8EC225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65AA79-2915-4739-B2E7-A6537740D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8C856-F9EF-49E0-912E-118AF98EA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E653-E825-4534-AB61-124DB072B64E}" type="datetimeFigureOut">
              <a:rPr lang="en-AU" smtClean="0"/>
              <a:t>5/2/18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FBCBDB-8398-4C2D-824B-C372576F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0B5BFE-88A0-45A9-9064-692BC983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BFA-BAA8-4509-894F-75262766DA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359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F9128B-A02E-4C48-A409-2DCD8880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0608C5-C09D-4FF8-A9B0-981B139DB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CE655B-6366-4F8D-AD8A-EBD001662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824F554-9353-451E-A4C4-10C144E21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CFA4A2C-C012-4C08-BC8E-31778FD0E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6448445-0CD7-4CA8-B6A9-589D9CDA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E653-E825-4534-AB61-124DB072B64E}" type="datetimeFigureOut">
              <a:rPr lang="en-AU" smtClean="0"/>
              <a:t>5/2/18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638EA7-9F1A-4A64-BB27-90D8DF6F5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9A0B952-5E99-485A-9D14-9A0D7661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BFA-BAA8-4509-894F-75262766DA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48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B19A3-CB6F-46E7-9A0B-EE0D382F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4C00E51-011F-4E39-B747-D8B35AA14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E653-E825-4534-AB61-124DB072B64E}" type="datetimeFigureOut">
              <a:rPr lang="en-AU" smtClean="0"/>
              <a:t>5/2/18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8AA886-3EE4-4DD0-8B7E-D0B4835F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4C3B69-0B54-4915-84FF-565DF09D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BFA-BAA8-4509-894F-75262766DA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920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167A2BC-3CAF-4E0B-A8E5-6233DE66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E653-E825-4534-AB61-124DB072B64E}" type="datetimeFigureOut">
              <a:rPr lang="en-AU" smtClean="0"/>
              <a:t>5/2/18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AB19179-D168-4783-B6E2-AE02979D4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F15601-61F3-4887-9A8E-EEA9BF3A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BFA-BAA8-4509-894F-75262766DA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147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2EA900-CBC1-412E-8B1A-18D436D8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516344-D1E2-4674-BF09-4D7E55309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D845DA-B847-43C0-8F32-938338C92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8CEF3F-34D5-455F-B751-275F06302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E653-E825-4534-AB61-124DB072B64E}" type="datetimeFigureOut">
              <a:rPr lang="en-AU" smtClean="0"/>
              <a:t>5/2/18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FB0C0E-BF32-4C25-A29E-E55746DD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E62DF8-F5BD-4E6A-84F2-37F6C5FA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BFA-BAA8-4509-894F-75262766DA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115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397EF1-6507-4A8B-B3DB-B9B2932DC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A6235DE-EDBC-4207-8EAC-5707BA2419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452365-BD8A-4C02-9E45-D254E598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D54FF8-C95F-4D5C-BB72-D35E081B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E653-E825-4534-AB61-124DB072B64E}" type="datetimeFigureOut">
              <a:rPr lang="en-AU" smtClean="0"/>
              <a:t>5/2/18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470593-0853-4C75-9E7F-1BC62C974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CC652A-2963-4341-A357-EBB78402A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BFA-BAA8-4509-894F-75262766DA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162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theme" Target="../theme/theme2.xml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96EF039-0C5A-4763-86DE-379EFDB93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A27F71-ADBF-4BAD-ABBB-ECD980D3F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025E84-3FD4-4013-A978-78F71EDBF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1E653-E825-4534-AB61-124DB072B64E}" type="datetimeFigureOut">
              <a:rPr lang="en-AU" smtClean="0"/>
              <a:t>5/2/18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D01AE9-E236-483D-A7D0-4CA386ED3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B6A31C-C510-4941-978D-B1C7027F0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FBFA-BAA8-4509-894F-75262766DA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67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15" y="444508"/>
            <a:ext cx="109728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15" y="982199"/>
            <a:ext cx="7110008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6102" y="6420102"/>
            <a:ext cx="83471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12192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75298" y="6485937"/>
            <a:ext cx="1400847" cy="21360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 dirty="0">
                <a:latin typeface="Helvetica Neue"/>
                <a:cs typeface="Helvetica Neue"/>
              </a:rPr>
              <a:t>Powered by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73051" y="972237"/>
            <a:ext cx="11707283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5303" y="6541772"/>
            <a:ext cx="1414557" cy="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7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609585" rtl="0" eaLnBrk="1" latinLnBrk="0" hangingPunct="1">
        <a:spcBef>
          <a:spcPct val="0"/>
        </a:spcBef>
        <a:buNone/>
        <a:defRPr sz="2667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1333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F0305A4-F20C-407C-9744-3DAC5363E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4238" y="481738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AU" sz="4000" dirty="0">
                <a:solidFill>
                  <a:srgbClr val="0084C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MEMBER PROTECTION ROADSHOW</a:t>
            </a:r>
          </a:p>
          <a:p>
            <a:r>
              <a:rPr lang="en-AU" sz="3500" dirty="0">
                <a:solidFill>
                  <a:srgbClr val="0084C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Craig Beed – Member Engagement &amp; Operations Manager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DC2C32-5210-4C8A-A10E-5E9B3B8C4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921" y="503185"/>
            <a:ext cx="4342634" cy="380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43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76E7B68-0FD1-4326-AD7D-64DFEAFCF608}"/>
              </a:ext>
            </a:extLst>
          </p:cNvPr>
          <p:cNvSpPr/>
          <p:nvPr/>
        </p:nvSpPr>
        <p:spPr>
          <a:xfrm>
            <a:off x="3499962" y="2443162"/>
            <a:ext cx="1643062" cy="788670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8DAFF45-4E5B-4A9B-9AB5-8E91131E298C}"/>
              </a:ext>
            </a:extLst>
          </p:cNvPr>
          <p:cNvGrpSpPr/>
          <p:nvPr/>
        </p:nvGrpSpPr>
        <p:grpSpPr>
          <a:xfrm>
            <a:off x="817757" y="1883910"/>
            <a:ext cx="3497322" cy="4141497"/>
            <a:chOff x="817757" y="1883910"/>
            <a:chExt cx="3497322" cy="414149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C0C34D2B-659E-48F4-8C12-4E2E05AEB3B3}"/>
                </a:ext>
              </a:extLst>
            </p:cNvPr>
            <p:cNvGrpSpPr/>
            <p:nvPr/>
          </p:nvGrpSpPr>
          <p:grpSpPr>
            <a:xfrm>
              <a:off x="817757" y="2032766"/>
              <a:ext cx="3327201" cy="3992641"/>
              <a:chOff x="821" y="179348"/>
              <a:chExt cx="3327201" cy="399264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205C34EC-8EAC-46C9-984E-EB26E18B392A}"/>
                  </a:ext>
                </a:extLst>
              </p:cNvPr>
              <p:cNvSpPr/>
              <p:nvPr/>
            </p:nvSpPr>
            <p:spPr>
              <a:xfrm>
                <a:off x="821" y="179348"/>
                <a:ext cx="3327201" cy="3992641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F02F67D5-F547-430D-AFAD-91B1ABF26D73}"/>
                  </a:ext>
                </a:extLst>
              </p:cNvPr>
              <p:cNvSpPr txBox="1"/>
              <p:nvPr/>
            </p:nvSpPr>
            <p:spPr>
              <a:xfrm>
                <a:off x="821" y="1776404"/>
                <a:ext cx="3327201" cy="23955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8654" tIns="0" rIns="328654" bIns="330200" numCol="1" spcCol="1270" anchor="t" anchorCtr="0">
                <a:noAutofit/>
              </a:bodyPr>
              <a:lstStyle/>
              <a:p>
                <a:pPr lvl="0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2500" dirty="0">
                    <a:latin typeface="Roboto" panose="02000000000000000000" pitchFamily="2" charset="0"/>
                    <a:ea typeface="Roboto" panose="02000000000000000000" pitchFamily="2" charset="0"/>
                  </a:rPr>
                  <a:t>New </a:t>
                </a:r>
                <a:r>
                  <a:rPr lang="en-AU" sz="25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MEMBER PROTECTION POLICY </a:t>
                </a:r>
                <a:r>
                  <a:rPr lang="en-AU" sz="2500" dirty="0">
                    <a:latin typeface="Roboto" panose="02000000000000000000" pitchFamily="2" charset="0"/>
                    <a:ea typeface="Roboto" panose="02000000000000000000" pitchFamily="2" charset="0"/>
                  </a:rPr>
                  <a:t>(MPP) based on ASC and roadshow feedback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502806D8-1925-4089-8064-473F64F1829A}"/>
                </a:ext>
              </a:extLst>
            </p:cNvPr>
            <p:cNvGrpSpPr/>
            <p:nvPr/>
          </p:nvGrpSpPr>
          <p:grpSpPr>
            <a:xfrm>
              <a:off x="987878" y="1883910"/>
              <a:ext cx="3327201" cy="1597056"/>
              <a:chOff x="821" y="179348"/>
              <a:chExt cx="3327201" cy="1597056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955DEB5C-C2AE-4E8A-8E67-959CAD385665}"/>
                  </a:ext>
                </a:extLst>
              </p:cNvPr>
              <p:cNvSpPr/>
              <p:nvPr/>
            </p:nvSpPr>
            <p:spPr>
              <a:xfrm>
                <a:off x="821" y="179348"/>
                <a:ext cx="3327201" cy="1597056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44556B2F-6BF0-4B1C-B35E-63CB887ECAC7}"/>
                  </a:ext>
                </a:extLst>
              </p:cNvPr>
              <p:cNvSpPr txBox="1"/>
              <p:nvPr/>
            </p:nvSpPr>
            <p:spPr>
              <a:xfrm>
                <a:off x="821" y="179348"/>
                <a:ext cx="3327201" cy="1597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8654" tIns="165100" rIns="328654" bIns="165100" numCol="1" spcCol="1270" anchor="ctr" anchorCtr="0">
                <a:noAutofit/>
              </a:bodyPr>
              <a:lstStyle/>
              <a:p>
                <a:pPr marL="0" lvl="0" indent="0" algn="l" defTabSz="2933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6600" kern="1200" dirty="0"/>
                  <a:t>01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07B03CD-422F-4B66-8930-54556148E702}"/>
              </a:ext>
            </a:extLst>
          </p:cNvPr>
          <p:cNvGrpSpPr/>
          <p:nvPr/>
        </p:nvGrpSpPr>
        <p:grpSpPr>
          <a:xfrm>
            <a:off x="4336345" y="1883910"/>
            <a:ext cx="3572112" cy="4141497"/>
            <a:chOff x="4336345" y="1883910"/>
            <a:chExt cx="3572112" cy="414149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A3EFFDE6-2963-4149-9CBF-84857B47A5B9}"/>
                </a:ext>
              </a:extLst>
            </p:cNvPr>
            <p:cNvGrpSpPr/>
            <p:nvPr/>
          </p:nvGrpSpPr>
          <p:grpSpPr>
            <a:xfrm>
              <a:off x="4336345" y="2032766"/>
              <a:ext cx="3519312" cy="3992641"/>
              <a:chOff x="3519409" y="179348"/>
              <a:chExt cx="3519312" cy="399264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688BD6F6-87E4-4183-8EDB-2E5BF2694B25}"/>
                  </a:ext>
                </a:extLst>
              </p:cNvPr>
              <p:cNvSpPr/>
              <p:nvPr/>
            </p:nvSpPr>
            <p:spPr>
              <a:xfrm>
                <a:off x="3594199" y="179348"/>
                <a:ext cx="3327201" cy="3992641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598E66F6-0722-425F-8D21-CE64078490FC}"/>
                  </a:ext>
                </a:extLst>
              </p:cNvPr>
              <p:cNvSpPr txBox="1"/>
              <p:nvPr/>
            </p:nvSpPr>
            <p:spPr>
              <a:xfrm>
                <a:off x="3519409" y="1776404"/>
                <a:ext cx="3519312" cy="23955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8654" tIns="0" rIns="328654" bIns="330200" numCol="1" spcCol="1270" anchor="t" anchorCtr="0">
                <a:noAutofit/>
              </a:bodyPr>
              <a:lstStyle/>
              <a:p>
                <a:pPr lvl="0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2500" dirty="0">
                    <a:latin typeface="Roboto" panose="02000000000000000000" pitchFamily="2" charset="0"/>
                    <a:ea typeface="Roboto" panose="02000000000000000000" pitchFamily="2" charset="0"/>
                  </a:rPr>
                  <a:t>New template </a:t>
                </a:r>
                <a:r>
                  <a:rPr lang="en-AU" sz="25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CONSTITUTION </a:t>
                </a:r>
                <a:r>
                  <a:rPr lang="en-AU" sz="2500" dirty="0">
                    <a:latin typeface="Roboto" panose="02000000000000000000" pitchFamily="2" charset="0"/>
                    <a:ea typeface="Roboto" panose="02000000000000000000" pitchFamily="2" charset="0"/>
                  </a:rPr>
                  <a:t>that aligns with new member protection policy 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2E405BCA-ACD8-4CE1-96CA-6D97A6B0A6A5}"/>
                </a:ext>
              </a:extLst>
            </p:cNvPr>
            <p:cNvGrpSpPr/>
            <p:nvPr/>
          </p:nvGrpSpPr>
          <p:grpSpPr>
            <a:xfrm>
              <a:off x="4581256" y="1883910"/>
              <a:ext cx="3327201" cy="1597056"/>
              <a:chOff x="3594199" y="179348"/>
              <a:chExt cx="3327201" cy="1597056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C9ED314D-FDBE-4635-ABEB-6EC56C904430}"/>
                  </a:ext>
                </a:extLst>
              </p:cNvPr>
              <p:cNvSpPr/>
              <p:nvPr/>
            </p:nvSpPr>
            <p:spPr>
              <a:xfrm>
                <a:off x="3594199" y="179348"/>
                <a:ext cx="3327201" cy="1597056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3BA76ADF-D768-4513-A02C-A6D2EF91DE22}"/>
                  </a:ext>
                </a:extLst>
              </p:cNvPr>
              <p:cNvSpPr txBox="1"/>
              <p:nvPr/>
            </p:nvSpPr>
            <p:spPr>
              <a:xfrm>
                <a:off x="3594199" y="179348"/>
                <a:ext cx="3327201" cy="1597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8654" tIns="165100" rIns="328654" bIns="165100" numCol="1" spcCol="1270" anchor="ctr" anchorCtr="0">
                <a:noAutofit/>
              </a:bodyPr>
              <a:lstStyle/>
              <a:p>
                <a:pPr marL="0" lvl="0" indent="0" algn="l" defTabSz="2933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6600" kern="1200" dirty="0"/>
                  <a:t>02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3EE7E43-6960-4ACB-828D-A8B8B6594E36}"/>
              </a:ext>
            </a:extLst>
          </p:cNvPr>
          <p:cNvGrpSpPr/>
          <p:nvPr/>
        </p:nvGrpSpPr>
        <p:grpSpPr>
          <a:xfrm>
            <a:off x="8004512" y="1883910"/>
            <a:ext cx="3497322" cy="4141497"/>
            <a:chOff x="8004512" y="1883910"/>
            <a:chExt cx="3497322" cy="414149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170CEA48-BD69-4DAB-B30F-9467ABEE3662}"/>
                </a:ext>
              </a:extLst>
            </p:cNvPr>
            <p:cNvGrpSpPr/>
            <p:nvPr/>
          </p:nvGrpSpPr>
          <p:grpSpPr>
            <a:xfrm>
              <a:off x="8004512" y="2032766"/>
              <a:ext cx="3327201" cy="3992641"/>
              <a:chOff x="7187576" y="179348"/>
              <a:chExt cx="3327201" cy="3992641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1F457F54-E1C6-493E-AF6A-FEC4114CEB79}"/>
                  </a:ext>
                </a:extLst>
              </p:cNvPr>
              <p:cNvSpPr/>
              <p:nvPr/>
            </p:nvSpPr>
            <p:spPr>
              <a:xfrm>
                <a:off x="7187576" y="179348"/>
                <a:ext cx="3327201" cy="3992641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AE1276E3-2C4B-41E0-B9D4-7166D0067F5B}"/>
                  </a:ext>
                </a:extLst>
              </p:cNvPr>
              <p:cNvSpPr txBox="1"/>
              <p:nvPr/>
            </p:nvSpPr>
            <p:spPr>
              <a:xfrm>
                <a:off x="7187576" y="1776404"/>
                <a:ext cx="3327201" cy="23955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8654" tIns="0" rIns="328654" bIns="330200" numCol="1" spcCol="1270" anchor="t" anchorCtr="0">
                <a:noAutofit/>
              </a:bodyPr>
              <a:lstStyle/>
              <a:p>
                <a:pPr lvl="0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25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RESPECT FOR OFFICIALS </a:t>
                </a:r>
                <a:r>
                  <a:rPr lang="en-AU" sz="2500" dirty="0">
                    <a:latin typeface="Roboto" panose="02000000000000000000" pitchFamily="2" charset="0"/>
                    <a:ea typeface="Roboto" panose="02000000000000000000" pitchFamily="2" charset="0"/>
                  </a:rPr>
                  <a:t>campaign for 2018 season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A428FEDF-AA5A-4435-817B-BE1C7F589D24}"/>
                </a:ext>
              </a:extLst>
            </p:cNvPr>
            <p:cNvGrpSpPr/>
            <p:nvPr/>
          </p:nvGrpSpPr>
          <p:grpSpPr>
            <a:xfrm>
              <a:off x="8174633" y="1883910"/>
              <a:ext cx="3327201" cy="1597056"/>
              <a:chOff x="7187576" y="179348"/>
              <a:chExt cx="3327201" cy="1597056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F86A627C-BF28-403A-B84C-6BABF5FD5A18}"/>
                  </a:ext>
                </a:extLst>
              </p:cNvPr>
              <p:cNvSpPr/>
              <p:nvPr/>
            </p:nvSpPr>
            <p:spPr>
              <a:xfrm>
                <a:off x="7187576" y="179348"/>
                <a:ext cx="3327201" cy="1597056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0E3EDF49-F080-4DD2-A754-4DCA10B75401}"/>
                  </a:ext>
                </a:extLst>
              </p:cNvPr>
              <p:cNvSpPr txBox="1"/>
              <p:nvPr/>
            </p:nvSpPr>
            <p:spPr>
              <a:xfrm>
                <a:off x="7187576" y="179348"/>
                <a:ext cx="3327201" cy="1597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8654" tIns="165100" rIns="328654" bIns="165100" numCol="1" spcCol="1270" anchor="ctr" anchorCtr="0">
                <a:noAutofit/>
              </a:bodyPr>
              <a:lstStyle/>
              <a:p>
                <a:pPr marL="0" lvl="0" indent="0" algn="l" defTabSz="2933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6600" kern="1200" dirty="0"/>
                  <a:t>03</a:t>
                </a:r>
              </a:p>
            </p:txBody>
          </p:sp>
        </p:grp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xmlns="" id="{04435DA0-283B-43BD-AA97-536CC834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sz="3800" b="1" dirty="0">
                <a:solidFill>
                  <a:srgbClr val="0084C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01977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F0305A4-F20C-407C-9744-3DAC5363E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4238" y="481738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AU" sz="4000" dirty="0">
                <a:solidFill>
                  <a:srgbClr val="0084C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MEMBER PROTECTION AWARENESS </a:t>
            </a:r>
            <a:br>
              <a:rPr lang="en-AU" sz="4000" dirty="0">
                <a:solidFill>
                  <a:srgbClr val="0084CC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AU" sz="4000" dirty="0">
                <a:solidFill>
                  <a:srgbClr val="0084C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DC2C32-5210-4C8A-A10E-5E9B3B8C4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921" y="503185"/>
            <a:ext cx="4342634" cy="380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0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A5332-BB8B-4A51-ABFD-21FC3DAE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390" y="712269"/>
            <a:ext cx="3370998" cy="5502264"/>
          </a:xfrm>
        </p:spPr>
        <p:txBody>
          <a:bodyPr>
            <a:normAutofit/>
          </a:bodyPr>
          <a:lstStyle/>
          <a:p>
            <a:r>
              <a:rPr lang="en-AU" sz="38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Background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FE38043C-F36A-4CD9-8429-E775EA50A0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716115"/>
              </p:ext>
            </p:extLst>
          </p:nvPr>
        </p:nvGraphicFramePr>
        <p:xfrm>
          <a:off x="4534694" y="668064"/>
          <a:ext cx="7864679" cy="5590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972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57F0A8-8ED1-4DB6-A94A-4F844B1CE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7557F0A8-8ED1-4DB6-A94A-4F844B1CE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5C660-9DDC-4D4A-8B95-B3E6FC33E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D5E5C660-9DDC-4D4A-8B95-B3E6FC33E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F0CDD5-9D6B-440B-AF7A-AFDCEBC6E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B7F0CDD5-9D6B-440B-AF7A-AFDCEBC6E5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1CBED8-399E-42F4-B5F1-952459BC0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7D1CBED8-399E-42F4-B5F1-952459BC05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7216E9-1DDD-4DD8-B9E4-CEBCCCA54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407216E9-1DDD-4DD8-B9E4-CEBCCCA547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34D57F-3806-4F34-B8C7-60E9B32B9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B034D57F-3806-4F34-B8C7-60E9B32B9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F24C74-DBF5-4A4C-9A7A-EE4C1C264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52F24C74-DBF5-4A4C-9A7A-EE4C1C264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D578A3-9A32-4963-9831-32ACDFFD6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5CD578A3-9A32-4963-9831-32ACDFFD63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43FC45-42C4-487B-B58A-69EFAFD69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0943FC45-42C4-487B-B58A-69EFAFD69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5614B4-2FE4-4638-A076-6ECACE828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785614B4-2FE4-4638-A076-6ECACE828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1C5478-2726-46E9-88B2-881E01B63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701C5478-2726-46E9-88B2-881E01B631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A5332-BB8B-4A51-ABFD-21FC3DAE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505" y="712269"/>
            <a:ext cx="3370998" cy="5502264"/>
          </a:xfrm>
        </p:spPr>
        <p:txBody>
          <a:bodyPr>
            <a:normAutofit/>
          </a:bodyPr>
          <a:lstStyle/>
          <a:p>
            <a:r>
              <a:rPr lang="en-AU" sz="3800" b="1" spc="-15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Roadshow</a:t>
            </a:r>
            <a:r>
              <a:rPr lang="en-AU" sz="38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Format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xmlns="" id="{40134B5D-CD90-42DE-8D51-6F0114324A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427701"/>
              </p:ext>
            </p:extLst>
          </p:nvPr>
        </p:nvGraphicFramePr>
        <p:xfrm>
          <a:off x="5283592" y="64240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659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3FAF09-0B35-42FE-A83B-E8B664C98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6C3FAF09-0B35-42FE-A83B-E8B664C98F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05DFAED-8A49-4F94-AC87-C75EEAE5F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805DFAED-8A49-4F94-AC87-C75EEAE5F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BD4D44-3B73-4DBD-9AE5-556F8DA01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2CBD4D44-3B73-4DBD-9AE5-556F8DA01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3662248-BD65-4B76-8627-3D3E8A8F3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D3662248-BD65-4B76-8627-3D3E8A8F3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A5332-BB8B-4A51-ABFD-21FC3DAE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AU" sz="38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Training Locations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E6CF6AD-95CC-4C3F-ABF5-16FE4C2C8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t="4741" r="1365" b="6369"/>
          <a:stretch/>
        </p:blipFill>
        <p:spPr>
          <a:xfrm>
            <a:off x="4817284" y="802104"/>
            <a:ext cx="7306390" cy="51109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3543DD-DFAF-445F-8A84-4E81BB52BB55}"/>
              </a:ext>
            </a:extLst>
          </p:cNvPr>
          <p:cNvSpPr txBox="1"/>
          <p:nvPr/>
        </p:nvSpPr>
        <p:spPr>
          <a:xfrm>
            <a:off x="5579285" y="1469491"/>
            <a:ext cx="2261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1 x Metro</a:t>
            </a:r>
          </a:p>
          <a:p>
            <a:r>
              <a:rPr lang="en-AU" sz="2800" b="1" dirty="0">
                <a:solidFill>
                  <a:schemeClr val="bg1"/>
                </a:solidFill>
              </a:rPr>
              <a:t>12 x Regional</a:t>
            </a:r>
          </a:p>
        </p:txBody>
      </p:sp>
    </p:spTree>
    <p:extLst>
      <p:ext uri="{BB962C8B-B14F-4D97-AF65-F5344CB8AC3E}">
        <p14:creationId xmlns:p14="http://schemas.microsoft.com/office/powerpoint/2010/main" val="272594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A5332-BB8B-4A51-ABFD-21FC3DAE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AU" sz="38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Key Stats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FB425E6A-606E-4139-B572-129C34C94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7444" r="63306" b="49752"/>
          <a:stretch/>
        </p:blipFill>
        <p:spPr>
          <a:xfrm>
            <a:off x="4690713" y="999460"/>
            <a:ext cx="2757377" cy="2445489"/>
          </a:xfrm>
        </p:spPr>
      </p:pic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xmlns="" id="{3337963D-7873-4563-B3E2-FB54C6EF1F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4" t="7444" r="34476" b="49751"/>
          <a:stretch/>
        </p:blipFill>
        <p:spPr>
          <a:xfrm>
            <a:off x="7444440" y="999460"/>
            <a:ext cx="2388781" cy="2445489"/>
          </a:xfrm>
          <a:prstGeom prst="rect">
            <a:avLst/>
          </a:prstGeom>
        </p:spPr>
      </p:pic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xmlns="" id="{C45F2B8A-1912-4DD5-9434-8D89886A24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6" t="7444" r="4278" b="49752"/>
          <a:stretch/>
        </p:blipFill>
        <p:spPr>
          <a:xfrm>
            <a:off x="9829571" y="1017912"/>
            <a:ext cx="2282455" cy="2445489"/>
          </a:xfrm>
          <a:prstGeom prst="rect">
            <a:avLst/>
          </a:prstGeom>
        </p:spPr>
      </p:pic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xmlns="" id="{ACC734CD-9EB7-46AA-B66F-6B377A58E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t="50248" r="63306" b="2234"/>
          <a:stretch/>
        </p:blipFill>
        <p:spPr>
          <a:xfrm>
            <a:off x="4690713" y="3444948"/>
            <a:ext cx="2757377" cy="2714847"/>
          </a:xfrm>
          <a:prstGeom prst="rect">
            <a:avLst/>
          </a:prstGeom>
        </p:spPr>
      </p:pic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xmlns="" id="{71A011E7-525C-4E2E-B624-CB76690910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4" t="50248" r="34476" b="2234"/>
          <a:stretch/>
        </p:blipFill>
        <p:spPr>
          <a:xfrm>
            <a:off x="7444440" y="3444948"/>
            <a:ext cx="2388781" cy="2714847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xmlns="" id="{ECA4E35F-6C0C-40B5-B96D-B7588EC2D0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6" t="50248" r="4278"/>
          <a:stretch/>
        </p:blipFill>
        <p:spPr>
          <a:xfrm>
            <a:off x="9829571" y="3444948"/>
            <a:ext cx="2282455" cy="28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9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A5332-BB8B-4A51-ABFD-21FC3DAE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AU" sz="38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Post-Training Survey</a:t>
            </a:r>
          </a:p>
        </p:txBody>
      </p:sp>
      <p:pic>
        <p:nvPicPr>
          <p:cNvPr id="7" name="Picture 6" descr="chart1575268400.png">
            <a:extLst>
              <a:ext uri="{FF2B5EF4-FFF2-40B4-BE49-F238E27FC236}">
                <a16:creationId xmlns:a16="http://schemas.microsoft.com/office/drawing/2014/main" xmlns="" id="{68687F0A-1BF0-411B-9A14-9A2AF7835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163" y="1889427"/>
            <a:ext cx="7153771" cy="489755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1EAD4F7-4B6D-409E-8BB9-0D36AFCB22C7}"/>
              </a:ext>
            </a:extLst>
          </p:cNvPr>
          <p:cNvGrpSpPr/>
          <p:nvPr/>
        </p:nvGrpSpPr>
        <p:grpSpPr>
          <a:xfrm>
            <a:off x="6003291" y="2228671"/>
            <a:ext cx="6069552" cy="3234989"/>
            <a:chOff x="6003291" y="2228671"/>
            <a:chExt cx="6069552" cy="323498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6B8B96AE-743A-4BF9-92D2-E0BD65F3E3C0}"/>
                </a:ext>
              </a:extLst>
            </p:cNvPr>
            <p:cNvSpPr/>
            <p:nvPr/>
          </p:nvSpPr>
          <p:spPr>
            <a:xfrm rot="19266388">
              <a:off x="6003291" y="4051540"/>
              <a:ext cx="3633777" cy="1412120"/>
            </a:xfrm>
            <a:prstGeom prst="ellipse">
              <a:avLst/>
            </a:prstGeom>
            <a:noFill/>
            <a:ln w="57150">
              <a:solidFill>
                <a:srgbClr val="0084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E54D941-36D4-4C15-846F-364BAD073C78}"/>
                </a:ext>
              </a:extLst>
            </p:cNvPr>
            <p:cNvSpPr txBox="1"/>
            <p:nvPr/>
          </p:nvSpPr>
          <p:spPr>
            <a:xfrm>
              <a:off x="8891783" y="2228671"/>
              <a:ext cx="31810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4CC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74% with low familiarity of Member Protection in Sport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96C75B21-DA6F-4D80-AF04-3B3026A675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17419" y="3123645"/>
              <a:ext cx="333723" cy="387117"/>
            </a:xfrm>
            <a:prstGeom prst="line">
              <a:avLst/>
            </a:prstGeom>
            <a:ln w="57150">
              <a:solidFill>
                <a:srgbClr val="0084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F65F92A-6DAF-4E0B-9A2A-FC299BA3DE1D}"/>
              </a:ext>
            </a:extLst>
          </p:cNvPr>
          <p:cNvSpPr/>
          <p:nvPr/>
        </p:nvSpPr>
        <p:spPr>
          <a:xfrm>
            <a:off x="4712163" y="217511"/>
            <a:ext cx="7217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/>
            <a:r>
              <a:rPr lang="en-AU" sz="2400" dirty="0">
                <a:latin typeface="Roboto" panose="02000000000000000000" pitchFamily="2" charset="0"/>
                <a:ea typeface="Roboto" panose="02000000000000000000" pitchFamily="2" charset="0"/>
              </a:rPr>
              <a:t>Q: Prior to the Member Protection awareness training, how familiar were you with Member Protection in Sport?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66235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A5332-BB8B-4A51-ABFD-21FC3DAE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AU" sz="38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Post-Training Survey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F65F92A-6DAF-4E0B-9A2A-FC299BA3DE1D}"/>
              </a:ext>
            </a:extLst>
          </p:cNvPr>
          <p:cNvSpPr/>
          <p:nvPr/>
        </p:nvSpPr>
        <p:spPr>
          <a:xfrm>
            <a:off x="4636007" y="217511"/>
            <a:ext cx="72937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/>
            <a:r>
              <a:rPr lang="en-AU" sz="2400" dirty="0">
                <a:latin typeface="Roboto" panose="02000000000000000000" pitchFamily="2" charset="0"/>
                <a:ea typeface="Roboto" panose="02000000000000000000" pitchFamily="2" charset="0"/>
              </a:rPr>
              <a:t>Q: How helpful was the content presented at the training?</a:t>
            </a:r>
            <a:endParaRPr lang="en-AU" sz="2400" dirty="0"/>
          </a:p>
        </p:txBody>
      </p:sp>
      <p:pic>
        <p:nvPicPr>
          <p:cNvPr id="16" name="Picture 15" descr="chart1575236130.png">
            <a:extLst>
              <a:ext uri="{FF2B5EF4-FFF2-40B4-BE49-F238E27FC236}">
                <a16:creationId xmlns:a16="http://schemas.microsoft.com/office/drawing/2014/main" xmlns="" id="{B71ED0DF-410E-4965-B917-ABB5DD54F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007" y="1438031"/>
            <a:ext cx="7229927" cy="532473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CF7CEEC-4465-4233-8CB5-D17A407703B7}"/>
              </a:ext>
            </a:extLst>
          </p:cNvPr>
          <p:cNvGrpSpPr/>
          <p:nvPr/>
        </p:nvGrpSpPr>
        <p:grpSpPr>
          <a:xfrm>
            <a:off x="6828963" y="1755401"/>
            <a:ext cx="3831465" cy="3017244"/>
            <a:chOff x="6828963" y="1755401"/>
            <a:chExt cx="3831465" cy="301724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96C75B21-DA6F-4D80-AF04-3B3026A675E4}"/>
                </a:ext>
              </a:extLst>
            </p:cNvPr>
            <p:cNvCxnSpPr>
              <a:cxnSpLocks/>
            </p:cNvCxnSpPr>
            <p:nvPr/>
          </p:nvCxnSpPr>
          <p:spPr>
            <a:xfrm>
              <a:off x="8903369" y="3429000"/>
              <a:ext cx="0" cy="725092"/>
            </a:xfrm>
            <a:prstGeom prst="line">
              <a:avLst/>
            </a:prstGeom>
            <a:ln w="57150">
              <a:solidFill>
                <a:srgbClr val="0084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6B8B96AE-743A-4BF9-92D2-E0BD65F3E3C0}"/>
                </a:ext>
              </a:extLst>
            </p:cNvPr>
            <p:cNvSpPr/>
            <p:nvPr/>
          </p:nvSpPr>
          <p:spPr>
            <a:xfrm rot="1775025">
              <a:off x="6828963" y="1755401"/>
              <a:ext cx="3633777" cy="1391569"/>
            </a:xfrm>
            <a:prstGeom prst="ellipse">
              <a:avLst/>
            </a:prstGeom>
            <a:noFill/>
            <a:ln w="57150">
              <a:solidFill>
                <a:srgbClr val="0084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E54D941-36D4-4C15-846F-364BAD073C78}"/>
                </a:ext>
              </a:extLst>
            </p:cNvPr>
            <p:cNvSpPr txBox="1"/>
            <p:nvPr/>
          </p:nvSpPr>
          <p:spPr>
            <a:xfrm>
              <a:off x="7479368" y="4310980"/>
              <a:ext cx="3181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609585">
                <a:defRPr/>
              </a:pPr>
              <a:r>
                <a:rPr lang="en-AU" sz="2400" dirty="0">
                  <a:solidFill>
                    <a:srgbClr val="0084CC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86% VERY POSITIVE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069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A35143-B4E8-4729-8C85-2FF31F2B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sz="3800" b="1" dirty="0">
                <a:solidFill>
                  <a:srgbClr val="0084C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Key Observations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C562EB98-96B3-409E-A528-9E7E485EB85A}"/>
              </a:ext>
            </a:extLst>
          </p:cNvPr>
          <p:cNvSpPr/>
          <p:nvPr/>
        </p:nvSpPr>
        <p:spPr>
          <a:xfrm>
            <a:off x="839021" y="2004973"/>
            <a:ext cx="3327201" cy="3992641"/>
          </a:xfrm>
          <a:custGeom>
            <a:avLst/>
            <a:gdLst>
              <a:gd name="connsiteX0" fmla="*/ 0 w 3327201"/>
              <a:gd name="connsiteY0" fmla="*/ 0 h 3992641"/>
              <a:gd name="connsiteX1" fmla="*/ 3327201 w 3327201"/>
              <a:gd name="connsiteY1" fmla="*/ 0 h 3992641"/>
              <a:gd name="connsiteX2" fmla="*/ 3327201 w 3327201"/>
              <a:gd name="connsiteY2" fmla="*/ 3992641 h 3992641"/>
              <a:gd name="connsiteX3" fmla="*/ 0 w 3327201"/>
              <a:gd name="connsiteY3" fmla="*/ 3992641 h 3992641"/>
              <a:gd name="connsiteX4" fmla="*/ 0 w 3327201"/>
              <a:gd name="connsiteY4" fmla="*/ 0 h 399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201" h="3992641">
                <a:moveTo>
                  <a:pt x="0" y="0"/>
                </a:moveTo>
                <a:lnTo>
                  <a:pt x="3327201" y="0"/>
                </a:lnTo>
                <a:lnTo>
                  <a:pt x="3327201" y="3992641"/>
                </a:lnTo>
                <a:lnTo>
                  <a:pt x="0" y="39926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654" tIns="1597056" rIns="328654" bIns="330200" numCol="1" spcCol="1270" anchor="t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2600" kern="1200" dirty="0">
                <a:latin typeface="Roboto" panose="02000000000000000000" pitchFamily="2" charset="0"/>
                <a:ea typeface="Roboto" panose="02000000000000000000" pitchFamily="2" charset="0"/>
              </a:rPr>
              <a:t>Decline in respect for </a:t>
            </a:r>
            <a:r>
              <a:rPr lang="en-AU" sz="2600" b="1" kern="1200" dirty="0">
                <a:latin typeface="Roboto" panose="02000000000000000000" pitchFamily="2" charset="0"/>
                <a:ea typeface="Roboto" panose="02000000000000000000" pitchFamily="2" charset="0"/>
              </a:rPr>
              <a:t>OFFICIALS</a:t>
            </a:r>
            <a:endParaRPr lang="en-US" sz="2600" b="1" kern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44221D9-4A2B-4AB5-8F04-07E83739FD9E}"/>
              </a:ext>
            </a:extLst>
          </p:cNvPr>
          <p:cNvSpPr/>
          <p:nvPr/>
        </p:nvSpPr>
        <p:spPr>
          <a:xfrm>
            <a:off x="839021" y="2004973"/>
            <a:ext cx="3327201" cy="1597056"/>
          </a:xfrm>
          <a:custGeom>
            <a:avLst/>
            <a:gdLst>
              <a:gd name="connsiteX0" fmla="*/ 0 w 3327201"/>
              <a:gd name="connsiteY0" fmla="*/ 0 h 1597056"/>
              <a:gd name="connsiteX1" fmla="*/ 3327201 w 3327201"/>
              <a:gd name="connsiteY1" fmla="*/ 0 h 1597056"/>
              <a:gd name="connsiteX2" fmla="*/ 3327201 w 3327201"/>
              <a:gd name="connsiteY2" fmla="*/ 1597056 h 1597056"/>
              <a:gd name="connsiteX3" fmla="*/ 0 w 3327201"/>
              <a:gd name="connsiteY3" fmla="*/ 1597056 h 1597056"/>
              <a:gd name="connsiteX4" fmla="*/ 0 w 3327201"/>
              <a:gd name="connsiteY4" fmla="*/ 0 h 159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201" h="1597056">
                <a:moveTo>
                  <a:pt x="0" y="0"/>
                </a:moveTo>
                <a:lnTo>
                  <a:pt x="3327201" y="0"/>
                </a:lnTo>
                <a:lnTo>
                  <a:pt x="3327201" y="1597056"/>
                </a:lnTo>
                <a:lnTo>
                  <a:pt x="0" y="159705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654" tIns="165100" rIns="328654" bIns="165100" numCol="1" spcCol="1270" anchor="ctr" anchorCtr="0">
            <a:noAutofit/>
          </a:bodyPr>
          <a:lstStyle/>
          <a:p>
            <a:pPr marL="0" lvl="0" indent="0" algn="l" defTabSz="2933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600" kern="1200"/>
              <a:t>01</a:t>
            </a:r>
            <a:endParaRPr lang="en-US" sz="6600" kern="1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78631F02-E407-475D-96E8-EE7E01924F7A}"/>
              </a:ext>
            </a:extLst>
          </p:cNvPr>
          <p:cNvSpPr/>
          <p:nvPr/>
        </p:nvSpPr>
        <p:spPr>
          <a:xfrm>
            <a:off x="4432399" y="2004973"/>
            <a:ext cx="3327201" cy="3992641"/>
          </a:xfrm>
          <a:custGeom>
            <a:avLst/>
            <a:gdLst>
              <a:gd name="connsiteX0" fmla="*/ 0 w 3327201"/>
              <a:gd name="connsiteY0" fmla="*/ 0 h 3992641"/>
              <a:gd name="connsiteX1" fmla="*/ 3327201 w 3327201"/>
              <a:gd name="connsiteY1" fmla="*/ 0 h 3992641"/>
              <a:gd name="connsiteX2" fmla="*/ 3327201 w 3327201"/>
              <a:gd name="connsiteY2" fmla="*/ 3992641 h 3992641"/>
              <a:gd name="connsiteX3" fmla="*/ 0 w 3327201"/>
              <a:gd name="connsiteY3" fmla="*/ 3992641 h 3992641"/>
              <a:gd name="connsiteX4" fmla="*/ 0 w 3327201"/>
              <a:gd name="connsiteY4" fmla="*/ 0 h 399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201" h="3992641">
                <a:moveTo>
                  <a:pt x="0" y="0"/>
                </a:moveTo>
                <a:lnTo>
                  <a:pt x="3327201" y="0"/>
                </a:lnTo>
                <a:lnTo>
                  <a:pt x="3327201" y="3992641"/>
                </a:lnTo>
                <a:lnTo>
                  <a:pt x="0" y="39926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654" tIns="1597056" rIns="328654" bIns="330200" numCol="1" spcCol="1270" anchor="t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2600" kern="1200" dirty="0">
                <a:latin typeface="Roboto" panose="02000000000000000000" pitchFamily="2" charset="0"/>
                <a:ea typeface="Roboto" panose="02000000000000000000" pitchFamily="2" charset="0"/>
              </a:rPr>
              <a:t>Very small number of passionate </a:t>
            </a:r>
            <a:r>
              <a:rPr lang="en-AU" sz="2600" b="1" kern="1200" dirty="0">
                <a:latin typeface="Roboto" panose="02000000000000000000" pitchFamily="2" charset="0"/>
                <a:ea typeface="Roboto" panose="02000000000000000000" pitchFamily="2" charset="0"/>
              </a:rPr>
              <a:t>VOLUNTEERS</a:t>
            </a:r>
            <a:r>
              <a:rPr lang="en-AU" sz="2600" kern="1200" dirty="0">
                <a:latin typeface="Roboto" panose="02000000000000000000" pitchFamily="2" charset="0"/>
                <a:ea typeface="Roboto" panose="02000000000000000000" pitchFamily="2" charset="0"/>
              </a:rPr>
              <a:t> run hockey &amp; wear multiple hats</a:t>
            </a:r>
            <a:endParaRPr lang="en-US" sz="2600" kern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7B3A57B-073A-4EB1-850B-BB942CD3D578}"/>
              </a:ext>
            </a:extLst>
          </p:cNvPr>
          <p:cNvSpPr/>
          <p:nvPr/>
        </p:nvSpPr>
        <p:spPr>
          <a:xfrm>
            <a:off x="4432399" y="2004973"/>
            <a:ext cx="3327201" cy="1597056"/>
          </a:xfrm>
          <a:custGeom>
            <a:avLst/>
            <a:gdLst>
              <a:gd name="connsiteX0" fmla="*/ 0 w 3327201"/>
              <a:gd name="connsiteY0" fmla="*/ 0 h 1597056"/>
              <a:gd name="connsiteX1" fmla="*/ 3327201 w 3327201"/>
              <a:gd name="connsiteY1" fmla="*/ 0 h 1597056"/>
              <a:gd name="connsiteX2" fmla="*/ 3327201 w 3327201"/>
              <a:gd name="connsiteY2" fmla="*/ 1597056 h 1597056"/>
              <a:gd name="connsiteX3" fmla="*/ 0 w 3327201"/>
              <a:gd name="connsiteY3" fmla="*/ 1597056 h 1597056"/>
              <a:gd name="connsiteX4" fmla="*/ 0 w 3327201"/>
              <a:gd name="connsiteY4" fmla="*/ 0 h 159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201" h="1597056">
                <a:moveTo>
                  <a:pt x="0" y="0"/>
                </a:moveTo>
                <a:lnTo>
                  <a:pt x="3327201" y="0"/>
                </a:lnTo>
                <a:lnTo>
                  <a:pt x="3327201" y="1597056"/>
                </a:lnTo>
                <a:lnTo>
                  <a:pt x="0" y="159705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654" tIns="165100" rIns="328654" bIns="165100" numCol="1" spcCol="1270" anchor="ctr" anchorCtr="0">
            <a:noAutofit/>
          </a:bodyPr>
          <a:lstStyle/>
          <a:p>
            <a:pPr marL="0" lvl="0" indent="0" algn="l" defTabSz="2933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600" kern="1200"/>
              <a:t>02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433816D-6677-43F1-93EB-2867B89B813C}"/>
              </a:ext>
            </a:extLst>
          </p:cNvPr>
          <p:cNvSpPr/>
          <p:nvPr/>
        </p:nvSpPr>
        <p:spPr>
          <a:xfrm>
            <a:off x="8025776" y="2004973"/>
            <a:ext cx="3327201" cy="3992641"/>
          </a:xfrm>
          <a:custGeom>
            <a:avLst/>
            <a:gdLst>
              <a:gd name="connsiteX0" fmla="*/ 0 w 3327201"/>
              <a:gd name="connsiteY0" fmla="*/ 0 h 3992641"/>
              <a:gd name="connsiteX1" fmla="*/ 3327201 w 3327201"/>
              <a:gd name="connsiteY1" fmla="*/ 0 h 3992641"/>
              <a:gd name="connsiteX2" fmla="*/ 3327201 w 3327201"/>
              <a:gd name="connsiteY2" fmla="*/ 3992641 h 3992641"/>
              <a:gd name="connsiteX3" fmla="*/ 0 w 3327201"/>
              <a:gd name="connsiteY3" fmla="*/ 3992641 h 3992641"/>
              <a:gd name="connsiteX4" fmla="*/ 0 w 3327201"/>
              <a:gd name="connsiteY4" fmla="*/ 0 h 399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201" h="3992641">
                <a:moveTo>
                  <a:pt x="0" y="0"/>
                </a:moveTo>
                <a:lnTo>
                  <a:pt x="3327201" y="0"/>
                </a:lnTo>
                <a:lnTo>
                  <a:pt x="3327201" y="3992641"/>
                </a:lnTo>
                <a:lnTo>
                  <a:pt x="0" y="39926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654" tIns="1597056" rIns="328654" bIns="330200" numCol="1" spcCol="1270" anchor="t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2600" kern="1200" dirty="0">
                <a:latin typeface="Roboto" panose="02000000000000000000" pitchFamily="2" charset="0"/>
                <a:ea typeface="Roboto" panose="02000000000000000000" pitchFamily="2" charset="0"/>
              </a:rPr>
              <a:t>Considerable number of </a:t>
            </a:r>
            <a:r>
              <a:rPr lang="en-AU" sz="2600" b="1" kern="1200" dirty="0">
                <a:latin typeface="Roboto" panose="02000000000000000000" pitchFamily="2" charset="0"/>
                <a:ea typeface="Roboto" panose="02000000000000000000" pitchFamily="2" charset="0"/>
              </a:rPr>
              <a:t>OFFICE BEARER</a:t>
            </a:r>
            <a:r>
              <a:rPr lang="en-AU" sz="2600" kern="1200" dirty="0">
                <a:latin typeface="Roboto" panose="02000000000000000000" pitchFamily="2" charset="0"/>
                <a:ea typeface="Roboto" panose="02000000000000000000" pitchFamily="2" charset="0"/>
              </a:rPr>
              <a:t> vacancies at Associations</a:t>
            </a:r>
            <a:endParaRPr lang="en-US" sz="2600" kern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1A141C7-FF41-40F8-9325-A4A040DE4D1B}"/>
              </a:ext>
            </a:extLst>
          </p:cNvPr>
          <p:cNvSpPr/>
          <p:nvPr/>
        </p:nvSpPr>
        <p:spPr>
          <a:xfrm>
            <a:off x="8025776" y="2004973"/>
            <a:ext cx="3327201" cy="1597056"/>
          </a:xfrm>
          <a:custGeom>
            <a:avLst/>
            <a:gdLst>
              <a:gd name="connsiteX0" fmla="*/ 0 w 3327201"/>
              <a:gd name="connsiteY0" fmla="*/ 0 h 1597056"/>
              <a:gd name="connsiteX1" fmla="*/ 3327201 w 3327201"/>
              <a:gd name="connsiteY1" fmla="*/ 0 h 1597056"/>
              <a:gd name="connsiteX2" fmla="*/ 3327201 w 3327201"/>
              <a:gd name="connsiteY2" fmla="*/ 1597056 h 1597056"/>
              <a:gd name="connsiteX3" fmla="*/ 0 w 3327201"/>
              <a:gd name="connsiteY3" fmla="*/ 1597056 h 1597056"/>
              <a:gd name="connsiteX4" fmla="*/ 0 w 3327201"/>
              <a:gd name="connsiteY4" fmla="*/ 0 h 159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201" h="1597056">
                <a:moveTo>
                  <a:pt x="0" y="0"/>
                </a:moveTo>
                <a:lnTo>
                  <a:pt x="3327201" y="0"/>
                </a:lnTo>
                <a:lnTo>
                  <a:pt x="3327201" y="1597056"/>
                </a:lnTo>
                <a:lnTo>
                  <a:pt x="0" y="159705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654" tIns="165100" rIns="328654" bIns="165100" numCol="1" spcCol="1270" anchor="ctr" anchorCtr="0">
            <a:noAutofit/>
          </a:bodyPr>
          <a:lstStyle/>
          <a:p>
            <a:pPr marL="0" lvl="0" indent="0" algn="l" defTabSz="2933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600" kern="120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15968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76E7B68-0FD1-4326-AD7D-64DFEAFCF608}"/>
              </a:ext>
            </a:extLst>
          </p:cNvPr>
          <p:cNvSpPr/>
          <p:nvPr/>
        </p:nvSpPr>
        <p:spPr>
          <a:xfrm>
            <a:off x="3499962" y="2443162"/>
            <a:ext cx="1643062" cy="788670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8365BD-8BF1-400F-A5EE-76C512653610}"/>
              </a:ext>
            </a:extLst>
          </p:cNvPr>
          <p:cNvGrpSpPr/>
          <p:nvPr/>
        </p:nvGrpSpPr>
        <p:grpSpPr>
          <a:xfrm>
            <a:off x="817757" y="1883910"/>
            <a:ext cx="3497322" cy="4141497"/>
            <a:chOff x="817757" y="1883910"/>
            <a:chExt cx="3497322" cy="414149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C0C34D2B-659E-48F4-8C12-4E2E05AEB3B3}"/>
                </a:ext>
              </a:extLst>
            </p:cNvPr>
            <p:cNvGrpSpPr/>
            <p:nvPr/>
          </p:nvGrpSpPr>
          <p:grpSpPr>
            <a:xfrm>
              <a:off x="817757" y="2032766"/>
              <a:ext cx="3327201" cy="3992641"/>
              <a:chOff x="821" y="179348"/>
              <a:chExt cx="3327201" cy="399264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205C34EC-8EAC-46C9-984E-EB26E18B392A}"/>
                  </a:ext>
                </a:extLst>
              </p:cNvPr>
              <p:cNvSpPr/>
              <p:nvPr/>
            </p:nvSpPr>
            <p:spPr>
              <a:xfrm>
                <a:off x="821" y="179348"/>
                <a:ext cx="3327201" cy="3992641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F02F67D5-F547-430D-AFAD-91B1ABF26D73}"/>
                  </a:ext>
                </a:extLst>
              </p:cNvPr>
              <p:cNvSpPr txBox="1"/>
              <p:nvPr/>
            </p:nvSpPr>
            <p:spPr>
              <a:xfrm>
                <a:off x="821" y="1776404"/>
                <a:ext cx="3327201" cy="23955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8654" tIns="0" rIns="328654" bIns="330200" numCol="1" spcCol="1270" anchor="t" anchorCtr="0">
                <a:noAutofit/>
              </a:bodyPr>
              <a:lstStyle/>
              <a:p>
                <a:pPr lvl="0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2500" dirty="0">
                    <a:latin typeface="Roboto" panose="02000000000000000000" pitchFamily="2" charset="0"/>
                    <a:ea typeface="Roboto" panose="02000000000000000000" pitchFamily="2" charset="0"/>
                  </a:rPr>
                  <a:t>Inexperience dealing with </a:t>
                </a:r>
                <a:r>
                  <a:rPr lang="en-AU" sz="25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JUDICIARY &amp; CONSITUTION </a:t>
                </a:r>
                <a:r>
                  <a:rPr lang="en-AU" sz="2500" dirty="0">
                    <a:latin typeface="Roboto" panose="02000000000000000000" pitchFamily="2" charset="0"/>
                    <a:ea typeface="Roboto" panose="02000000000000000000" pitchFamily="2" charset="0"/>
                  </a:rPr>
                  <a:t>significant concern for volunteers</a:t>
                </a:r>
                <a:endParaRPr lang="en-US" sz="25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502806D8-1925-4089-8064-473F64F1829A}"/>
                </a:ext>
              </a:extLst>
            </p:cNvPr>
            <p:cNvGrpSpPr/>
            <p:nvPr/>
          </p:nvGrpSpPr>
          <p:grpSpPr>
            <a:xfrm>
              <a:off x="987878" y="1883910"/>
              <a:ext cx="3327201" cy="1597056"/>
              <a:chOff x="821" y="179348"/>
              <a:chExt cx="3327201" cy="1597056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955DEB5C-C2AE-4E8A-8E67-959CAD385665}"/>
                  </a:ext>
                </a:extLst>
              </p:cNvPr>
              <p:cNvSpPr/>
              <p:nvPr/>
            </p:nvSpPr>
            <p:spPr>
              <a:xfrm>
                <a:off x="821" y="179348"/>
                <a:ext cx="3327201" cy="1597056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44556B2F-6BF0-4B1C-B35E-63CB887ECAC7}"/>
                  </a:ext>
                </a:extLst>
              </p:cNvPr>
              <p:cNvSpPr txBox="1"/>
              <p:nvPr/>
            </p:nvSpPr>
            <p:spPr>
              <a:xfrm>
                <a:off x="821" y="179348"/>
                <a:ext cx="3327201" cy="1597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8654" tIns="165100" rIns="328654" bIns="165100" numCol="1" spcCol="1270" anchor="ctr" anchorCtr="0">
                <a:noAutofit/>
              </a:bodyPr>
              <a:lstStyle/>
              <a:p>
                <a:pPr marL="0" lvl="0" indent="0" algn="l" defTabSz="2933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6600" kern="1200" dirty="0"/>
                  <a:t>04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A1DD3F9-AE30-494D-9352-EAE32424F628}"/>
              </a:ext>
            </a:extLst>
          </p:cNvPr>
          <p:cNvGrpSpPr/>
          <p:nvPr/>
        </p:nvGrpSpPr>
        <p:grpSpPr>
          <a:xfrm>
            <a:off x="4336345" y="1883910"/>
            <a:ext cx="3572112" cy="4141497"/>
            <a:chOff x="4336345" y="1883910"/>
            <a:chExt cx="3572112" cy="414149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A3EFFDE6-2963-4149-9CBF-84857B47A5B9}"/>
                </a:ext>
              </a:extLst>
            </p:cNvPr>
            <p:cNvGrpSpPr/>
            <p:nvPr/>
          </p:nvGrpSpPr>
          <p:grpSpPr>
            <a:xfrm>
              <a:off x="4336345" y="2032766"/>
              <a:ext cx="3519312" cy="3992641"/>
              <a:chOff x="3519409" y="179348"/>
              <a:chExt cx="3519312" cy="399264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688BD6F6-87E4-4183-8EDB-2E5BF2694B25}"/>
                  </a:ext>
                </a:extLst>
              </p:cNvPr>
              <p:cNvSpPr/>
              <p:nvPr/>
            </p:nvSpPr>
            <p:spPr>
              <a:xfrm>
                <a:off x="3594199" y="179348"/>
                <a:ext cx="3327201" cy="3992641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598E66F6-0722-425F-8D21-CE64078490FC}"/>
                  </a:ext>
                </a:extLst>
              </p:cNvPr>
              <p:cNvSpPr txBox="1"/>
              <p:nvPr/>
            </p:nvSpPr>
            <p:spPr>
              <a:xfrm>
                <a:off x="3519409" y="1776404"/>
                <a:ext cx="3519312" cy="23955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8654" tIns="0" rIns="328654" bIns="330200" numCol="1" spcCol="1270" anchor="t" anchorCtr="0">
                <a:noAutofit/>
              </a:bodyPr>
              <a:lstStyle/>
              <a:p>
                <a:pPr lvl="0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2500" dirty="0">
                    <a:latin typeface="Roboto" panose="02000000000000000000" pitchFamily="2" charset="0"/>
                    <a:ea typeface="Roboto" panose="02000000000000000000" pitchFamily="2" charset="0"/>
                  </a:rPr>
                  <a:t>Lack of understanding and or misunderstanding of </a:t>
                </a:r>
                <a:r>
                  <a:rPr lang="en-AU" sz="25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WORKING WITH CHILDREN CHECK</a:t>
                </a:r>
                <a:endParaRPr lang="en-US" sz="2500" b="1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2E405BCA-ACD8-4CE1-96CA-6D97A6B0A6A5}"/>
                </a:ext>
              </a:extLst>
            </p:cNvPr>
            <p:cNvGrpSpPr/>
            <p:nvPr/>
          </p:nvGrpSpPr>
          <p:grpSpPr>
            <a:xfrm>
              <a:off x="4581256" y="1883910"/>
              <a:ext cx="3327201" cy="1597056"/>
              <a:chOff x="3594199" y="179348"/>
              <a:chExt cx="3327201" cy="1597056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C9ED314D-FDBE-4635-ABEB-6EC56C904430}"/>
                  </a:ext>
                </a:extLst>
              </p:cNvPr>
              <p:cNvSpPr/>
              <p:nvPr/>
            </p:nvSpPr>
            <p:spPr>
              <a:xfrm>
                <a:off x="3594199" y="179348"/>
                <a:ext cx="3327201" cy="1597056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3BA76ADF-D768-4513-A02C-A6D2EF91DE22}"/>
                  </a:ext>
                </a:extLst>
              </p:cNvPr>
              <p:cNvSpPr txBox="1"/>
              <p:nvPr/>
            </p:nvSpPr>
            <p:spPr>
              <a:xfrm>
                <a:off x="3594199" y="179348"/>
                <a:ext cx="3327201" cy="1597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8654" tIns="165100" rIns="328654" bIns="165100" numCol="1" spcCol="1270" anchor="ctr" anchorCtr="0">
                <a:noAutofit/>
              </a:bodyPr>
              <a:lstStyle/>
              <a:p>
                <a:pPr marL="0" lvl="0" indent="0" algn="l" defTabSz="2933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6600" kern="1200" dirty="0"/>
                  <a:t>05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03F051-B53D-4621-956B-B79DD9028F05}"/>
              </a:ext>
            </a:extLst>
          </p:cNvPr>
          <p:cNvGrpSpPr/>
          <p:nvPr/>
        </p:nvGrpSpPr>
        <p:grpSpPr>
          <a:xfrm>
            <a:off x="8004512" y="1883910"/>
            <a:ext cx="3497322" cy="4141497"/>
            <a:chOff x="8004512" y="1883910"/>
            <a:chExt cx="3497322" cy="414149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170CEA48-BD69-4DAB-B30F-9467ABEE3662}"/>
                </a:ext>
              </a:extLst>
            </p:cNvPr>
            <p:cNvGrpSpPr/>
            <p:nvPr/>
          </p:nvGrpSpPr>
          <p:grpSpPr>
            <a:xfrm>
              <a:off x="8004512" y="2032766"/>
              <a:ext cx="3327201" cy="3992641"/>
              <a:chOff x="7187576" y="179348"/>
              <a:chExt cx="3327201" cy="3992641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1F457F54-E1C6-493E-AF6A-FEC4114CEB79}"/>
                  </a:ext>
                </a:extLst>
              </p:cNvPr>
              <p:cNvSpPr/>
              <p:nvPr/>
            </p:nvSpPr>
            <p:spPr>
              <a:xfrm>
                <a:off x="7187576" y="179348"/>
                <a:ext cx="3327201" cy="3992641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AE1276E3-2C4B-41E0-B9D4-7166D0067F5B}"/>
                  </a:ext>
                </a:extLst>
              </p:cNvPr>
              <p:cNvSpPr txBox="1"/>
              <p:nvPr/>
            </p:nvSpPr>
            <p:spPr>
              <a:xfrm>
                <a:off x="7187576" y="1776404"/>
                <a:ext cx="3327201" cy="23955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8654" tIns="0" rIns="328654" bIns="330200" numCol="1" spcCol="1270" anchor="t" anchorCtr="0">
                <a:noAutofit/>
              </a:bodyPr>
              <a:lstStyle/>
              <a:p>
                <a:pPr lvl="0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2500" dirty="0">
                    <a:latin typeface="Roboto" panose="02000000000000000000" pitchFamily="2" charset="0"/>
                    <a:ea typeface="Roboto" panose="02000000000000000000" pitchFamily="2" charset="0"/>
                  </a:rPr>
                  <a:t>Great stories of </a:t>
                </a:r>
                <a:r>
                  <a:rPr lang="en-AU" sz="25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INCLUSION</a:t>
                </a:r>
                <a:endParaRPr lang="en-US" sz="2500" b="1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A428FEDF-AA5A-4435-817B-BE1C7F589D24}"/>
                </a:ext>
              </a:extLst>
            </p:cNvPr>
            <p:cNvGrpSpPr/>
            <p:nvPr/>
          </p:nvGrpSpPr>
          <p:grpSpPr>
            <a:xfrm>
              <a:off x="8174633" y="1883910"/>
              <a:ext cx="3327201" cy="1597056"/>
              <a:chOff x="7187576" y="179348"/>
              <a:chExt cx="3327201" cy="1597056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F86A627C-BF28-403A-B84C-6BABF5FD5A18}"/>
                  </a:ext>
                </a:extLst>
              </p:cNvPr>
              <p:cNvSpPr/>
              <p:nvPr/>
            </p:nvSpPr>
            <p:spPr>
              <a:xfrm>
                <a:off x="7187576" y="179348"/>
                <a:ext cx="3327201" cy="1597056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0E3EDF49-F080-4DD2-A754-4DCA10B75401}"/>
                  </a:ext>
                </a:extLst>
              </p:cNvPr>
              <p:cNvSpPr txBox="1"/>
              <p:nvPr/>
            </p:nvSpPr>
            <p:spPr>
              <a:xfrm>
                <a:off x="7187576" y="179348"/>
                <a:ext cx="3327201" cy="1597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8654" tIns="165100" rIns="328654" bIns="165100" numCol="1" spcCol="1270" anchor="ctr" anchorCtr="0">
                <a:noAutofit/>
              </a:bodyPr>
              <a:lstStyle/>
              <a:p>
                <a:pPr marL="0" lvl="0" indent="0" algn="l" defTabSz="2933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6600" kern="1200" dirty="0"/>
                  <a:t>06</a:t>
                </a:r>
              </a:p>
            </p:txBody>
          </p:sp>
        </p:grp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xmlns="" id="{04435DA0-283B-43BD-AA97-536CC834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sz="3800" b="1" dirty="0">
                <a:solidFill>
                  <a:srgbClr val="0084C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Key Observations</a:t>
            </a:r>
          </a:p>
        </p:txBody>
      </p:sp>
    </p:spTree>
    <p:extLst>
      <p:ext uri="{BB962C8B-B14F-4D97-AF65-F5344CB8AC3E}">
        <p14:creationId xmlns:p14="http://schemas.microsoft.com/office/powerpoint/2010/main" val="313160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4CC"/>
      </a:accent1>
      <a:accent2>
        <a:srgbClr val="8EAADB"/>
      </a:accent2>
      <a:accent3>
        <a:srgbClr val="2F5496"/>
      </a:accent3>
      <a:accent4>
        <a:srgbClr val="4472C4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239</Words>
  <Application>Microsoft Macintosh PowerPoint</Application>
  <PresentationFormat>Widescreen</PresentationFormat>
  <Paragraphs>63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Roboto</vt:lpstr>
      <vt:lpstr>Office Theme</vt:lpstr>
      <vt:lpstr>Data slides</vt:lpstr>
      <vt:lpstr>PowerPoint Presentation</vt:lpstr>
      <vt:lpstr>Background</vt:lpstr>
      <vt:lpstr>Roadshow Format</vt:lpstr>
      <vt:lpstr>Training Locations</vt:lpstr>
      <vt:lpstr>Key Stats</vt:lpstr>
      <vt:lpstr>Post-Training Survey</vt:lpstr>
      <vt:lpstr>Post-Training Survey</vt:lpstr>
      <vt:lpstr>Key Observations</vt:lpstr>
      <vt:lpstr>Key Observations</vt:lpstr>
      <vt:lpstr>Next Steps</vt:lpstr>
      <vt:lpstr>PowerPoint Presentation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Moran</dc:creator>
  <cp:lastModifiedBy>Peter Downs</cp:lastModifiedBy>
  <cp:revision>50</cp:revision>
  <cp:lastPrinted>2017-10-31T04:46:55Z</cp:lastPrinted>
  <dcterms:created xsi:type="dcterms:W3CDTF">2017-10-18T04:34:02Z</dcterms:created>
  <dcterms:modified xsi:type="dcterms:W3CDTF">2018-02-05T04:57:30Z</dcterms:modified>
</cp:coreProperties>
</file>